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257" r:id="rId3"/>
    <p:sldId id="259" r:id="rId4"/>
    <p:sldId id="258" r:id="rId5"/>
    <p:sldId id="261" r:id="rId6"/>
    <p:sldId id="262" r:id="rId7"/>
    <p:sldId id="260" r:id="rId8"/>
    <p:sldId id="263" r:id="rId9"/>
    <p:sldId id="264" r:id="rId10"/>
    <p:sldId id="266" r:id="rId11"/>
    <p:sldId id="265" r:id="rId12"/>
    <p:sldId id="268" r:id="rId13"/>
    <p:sldId id="269" r:id="rId14"/>
    <p:sldId id="267" r:id="rId15"/>
    <p:sldId id="270" r:id="rId16"/>
    <p:sldId id="272" r:id="rId17"/>
    <p:sldId id="273" r:id="rId18"/>
    <p:sldId id="274" r:id="rId19"/>
    <p:sldId id="275" r:id="rId20"/>
    <p:sldId id="276" r:id="rId21"/>
    <p:sldId id="291" r:id="rId22"/>
    <p:sldId id="280" r:id="rId23"/>
    <p:sldId id="281" r:id="rId24"/>
    <p:sldId id="282" r:id="rId25"/>
    <p:sldId id="283" r:id="rId26"/>
    <p:sldId id="289" r:id="rId27"/>
    <p:sldId id="284" r:id="rId28"/>
    <p:sldId id="278" r:id="rId29"/>
    <p:sldId id="287" r:id="rId30"/>
    <p:sldId id="290" r:id="rId31"/>
    <p:sldId id="279" r:id="rId32"/>
    <p:sldId id="293" r:id="rId33"/>
    <p:sldId id="379" r:id="rId34"/>
    <p:sldId id="325" r:id="rId35"/>
    <p:sldId id="382" r:id="rId36"/>
    <p:sldId id="374" r:id="rId37"/>
    <p:sldId id="285" r:id="rId38"/>
    <p:sldId id="377" r:id="rId39"/>
    <p:sldId id="294" r:id="rId40"/>
    <p:sldId id="296" r:id="rId41"/>
    <p:sldId id="295" r:id="rId42"/>
    <p:sldId id="297" r:id="rId43"/>
    <p:sldId id="298" r:id="rId44"/>
    <p:sldId id="299" r:id="rId45"/>
    <p:sldId id="301" r:id="rId46"/>
    <p:sldId id="319" r:id="rId47"/>
    <p:sldId id="316" r:id="rId48"/>
    <p:sldId id="286" r:id="rId49"/>
    <p:sldId id="317" r:id="rId50"/>
    <p:sldId id="318" r:id="rId51"/>
    <p:sldId id="320" r:id="rId52"/>
    <p:sldId id="321" r:id="rId53"/>
    <p:sldId id="322" r:id="rId54"/>
    <p:sldId id="347" r:id="rId55"/>
    <p:sldId id="323" r:id="rId56"/>
    <p:sldId id="348" r:id="rId57"/>
    <p:sldId id="349" r:id="rId58"/>
    <p:sldId id="350" r:id="rId59"/>
    <p:sldId id="351" r:id="rId60"/>
    <p:sldId id="352" r:id="rId61"/>
    <p:sldId id="353" r:id="rId62"/>
    <p:sldId id="354" r:id="rId63"/>
    <p:sldId id="355" r:id="rId64"/>
    <p:sldId id="358" r:id="rId65"/>
    <p:sldId id="356" r:id="rId66"/>
    <p:sldId id="357" r:id="rId67"/>
    <p:sldId id="359" r:id="rId68"/>
    <p:sldId id="360" r:id="rId69"/>
    <p:sldId id="361" r:id="rId70"/>
    <p:sldId id="362" r:id="rId71"/>
    <p:sldId id="363" r:id="rId72"/>
    <p:sldId id="364" r:id="rId73"/>
    <p:sldId id="365" r:id="rId74"/>
    <p:sldId id="366" r:id="rId75"/>
    <p:sldId id="367" r:id="rId76"/>
    <p:sldId id="368" r:id="rId77"/>
    <p:sldId id="369" r:id="rId78"/>
    <p:sldId id="370" r:id="rId79"/>
    <p:sldId id="371" r:id="rId80"/>
    <p:sldId id="372" r:id="rId8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EAE370C9-0869-4A65-8EB9-69CBCE0C2F7C}" type="presOf" srcId="{BB72A199-B205-4991-870B-BD51871C1E4D}" destId="{736EA904-B449-4947-8DD4-B3AAE4EF3260}" srcOrd="0" destOrd="0" presId="urn:microsoft.com/office/officeart/2005/8/layout/vList2"/>
    <dgm:cxn modelId="{C5099D3D-653D-4D23-A0A3-727E2B651B30}"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967EA838-C2E1-4845-8554-916A1DF04CC5}"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63D28FC9-2A63-4AEC-8B50-570CA3A19587}"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835411B1-284E-41F0-A9B7-48D175E17FE5}" type="presOf" srcId="{BB72A199-B205-4991-870B-BD51871C1E4D}" destId="{736EA904-B449-4947-8DD4-B3AAE4EF3260}" srcOrd="0" destOrd="0" presId="urn:microsoft.com/office/officeart/2005/8/layout/vList2"/>
    <dgm:cxn modelId="{63542FB7-CDB6-4E01-BFA6-EE1FA9E42AB1}"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ECAAF642-67E2-4DF4-BA25-60562006CBC7}" type="presOf" srcId="{D02757A1-B530-4ED4-B2E3-BD88D5F316CB}" destId="{E2E88775-5199-42E9-A584-FD71C5DDD37C}" srcOrd="0" destOrd="0" presId="urn:microsoft.com/office/officeart/2005/8/layout/vList2"/>
    <dgm:cxn modelId="{10C9DFB8-E5BC-469F-984D-B7BE01D195F6}"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4F51BF03-B579-46FF-B7FC-AEBFAE34CDF7}"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23B14A78-9949-43DE-B1F8-E9AD012A41A6}" type="presOf" srcId="{D02757A1-B530-4ED4-B2E3-BD88D5F316CB}" destId="{E2E88775-5199-42E9-A584-FD71C5DDD37C}" srcOrd="0" destOrd="0" presId="urn:microsoft.com/office/officeart/2005/8/layout/vList2"/>
    <dgm:cxn modelId="{EFE116D6-9A78-4AAD-ACF9-C4D386098402}"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80A07811-64F0-4AB7-BC52-963B016949AF}"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D97D9B24-D61B-4FBE-A210-283BD91DB038}"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93267D26-5B0D-4ADD-BE90-B2A2CEBDA4C8}" type="presOf" srcId="{BB72A199-B205-4991-870B-BD51871C1E4D}" destId="{736EA904-B449-4947-8DD4-B3AAE4EF3260}" srcOrd="0" destOrd="0" presId="urn:microsoft.com/office/officeart/2005/8/layout/vList2"/>
    <dgm:cxn modelId="{EC3C57DB-F994-4E5C-B1E4-F05F7BCF21C0}"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4BA9DE81-2573-431D-8047-ABCB3AC55EDE}" type="presOf" srcId="{D02757A1-B530-4ED4-B2E3-BD88D5F316CB}" destId="{E2E88775-5199-42E9-A584-FD71C5DDD37C}" srcOrd="0" destOrd="0" presId="urn:microsoft.com/office/officeart/2005/8/layout/vList2"/>
    <dgm:cxn modelId="{2B6AEA87-101C-4725-AFD1-826C5820E63A}"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72E2E5A7-EEB6-4142-8266-8F1C4805552B}"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1F7F1C7-FBC3-4231-AFC3-94C6DC608A81}" srcId="{BB72A199-B205-4991-870B-BD51871C1E4D}" destId="{D02757A1-B530-4ED4-B2E3-BD88D5F316CB}" srcOrd="0" destOrd="0" parTransId="{9CCA1734-7F41-41AC-910A-EEE11D64341D}" sibTransId="{1DB767B5-0B12-4479-8BCB-00EBC3637310}"/>
    <dgm:cxn modelId="{E4B15A39-EDFC-417C-88CA-0197701E1645}" type="presOf" srcId="{BB72A199-B205-4991-870B-BD51871C1E4D}" destId="{736EA904-B449-4947-8DD4-B3AAE4EF3260}" srcOrd="0" destOrd="0" presId="urn:microsoft.com/office/officeart/2005/8/layout/vList2"/>
    <dgm:cxn modelId="{A39FAECF-F3E2-4664-ADCA-BE76D77EEA6B}" type="presOf" srcId="{D02757A1-B530-4ED4-B2E3-BD88D5F316CB}" destId="{E2E88775-5199-42E9-A584-FD71C5DDD37C}" srcOrd="0" destOrd="0" presId="urn:microsoft.com/office/officeart/2005/8/layout/vList2"/>
    <dgm:cxn modelId="{CA16DD70-34D4-4321-A84C-19C51E7F7DBE}"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5DA6394-DDD7-44BD-BAE4-4EABED1FDBBF}"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F0EEBC7E-F57C-4847-8B6E-10417D46B603}" type="presOf" srcId="{D02757A1-B530-4ED4-B2E3-BD88D5F316CB}" destId="{E2E88775-5199-42E9-A584-FD71C5DDD37C}" srcOrd="0" destOrd="0" presId="urn:microsoft.com/office/officeart/2005/8/layout/vList2"/>
    <dgm:cxn modelId="{8734F654-FFE0-4BC3-8990-146B8410AC2B}"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71D74BF4-7DA0-4241-81A2-31020E004DF8}" type="presOf" srcId="{D02757A1-B530-4ED4-B2E3-BD88D5F316CB}" destId="{E2E88775-5199-42E9-A584-FD71C5DDD37C}" srcOrd="0" destOrd="0" presId="urn:microsoft.com/office/officeart/2005/8/layout/vList2"/>
    <dgm:cxn modelId="{F0398FF6-9412-4E84-8D5A-0D65CA57DE78}"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8E70DE34-100A-4D4A-B47D-3571ED90F491}"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EBE35F36-C92D-4EBE-B242-7F4AF1CDD088}" type="presOf" srcId="{D02757A1-B530-4ED4-B2E3-BD88D5F316CB}" destId="{E2E88775-5199-42E9-A584-FD71C5DDD37C}" srcOrd="0" destOrd="0" presId="urn:microsoft.com/office/officeart/2005/8/layout/vList2"/>
    <dgm:cxn modelId="{0E26E0EC-D98D-404E-9FE7-E72B2C6B13D7}"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3DD67D56-9B0F-4BFE-A689-00F0CC78B87C}"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1CE278D4-115E-4FB3-AB9B-462E21E86551}" type="presOf" srcId="{BB72A199-B205-4991-870B-BD51871C1E4D}" destId="{736EA904-B449-4947-8DD4-B3AAE4EF3260}" srcOrd="0" destOrd="0" presId="urn:microsoft.com/office/officeart/2005/8/layout/vList2"/>
    <dgm:cxn modelId="{6A42013F-C8AA-4896-B7E3-450FC2D3587F}"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672A93B3-9F40-4371-8093-67111D05C319}"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17AE6BA2-97C4-4A5B-BB12-EF7CEA8D4B46}" type="presOf" srcId="{BB72A199-B205-4991-870B-BD51871C1E4D}" destId="{736EA904-B449-4947-8DD4-B3AAE4EF3260}" srcOrd="0" destOrd="0" presId="urn:microsoft.com/office/officeart/2005/8/layout/vList2"/>
    <dgm:cxn modelId="{6A180F93-1E6F-419E-B6BC-B869FF325F7C}"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7CDAB6E9-218F-410C-9942-CC22EB7F4697}"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1CCCC9FC-DFED-4FC7-B43F-E71588E7CE48}"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88A21B5F-EEEF-4302-B663-1AE0847AE824}" type="presOf" srcId="{D02757A1-B530-4ED4-B2E3-BD88D5F316CB}" destId="{E2E88775-5199-42E9-A584-FD71C5DDD37C}" srcOrd="0" destOrd="0" presId="urn:microsoft.com/office/officeart/2005/8/layout/vList2"/>
    <dgm:cxn modelId="{3D7FF330-CFEC-4A81-9BED-5E2F6A7B562C}"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F9D6F804-287A-498B-87A2-40964CD516CE}"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CCE1A180-436F-4124-9773-11107450E4DB}" type="presOf" srcId="{D02757A1-B530-4ED4-B2E3-BD88D5F316CB}" destId="{E2E88775-5199-42E9-A584-FD71C5DDD37C}" srcOrd="0" destOrd="0" presId="urn:microsoft.com/office/officeart/2005/8/layout/vList2"/>
    <dgm:cxn modelId="{A1455F17-BA3E-47FD-BCFC-E061ECE78FA9}"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E67B254D-8CD6-40B3-9288-B813A918B18F}" type="presOf" srcId="{BB72A199-B205-4991-870B-BD51871C1E4D}" destId="{736EA904-B449-4947-8DD4-B3AAE4EF3260}" srcOrd="0" destOrd="0" presId="urn:microsoft.com/office/officeart/2005/8/layout/vList2"/>
    <dgm:cxn modelId="{4AD8E849-9721-4BB3-A720-CADAB9E02F1F}"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0D800497-0F91-4432-ACF7-4BDAA15F234C}"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98A26C50-E472-4510-B733-522152BF515E}" type="presOf" srcId="{D02757A1-B530-4ED4-B2E3-BD88D5F316CB}" destId="{E2E88775-5199-42E9-A584-FD71C5DDD37C}" srcOrd="0" destOrd="0" presId="urn:microsoft.com/office/officeart/2005/8/layout/vList2"/>
    <dgm:cxn modelId="{089CD6B3-CF0B-4C11-9927-9C7C255F3580}"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0DF44E72-2047-4F80-9047-97222A742D87}"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F785D2B-5DBE-43E0-9C93-E6768BB4A8A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929EF721-7A9A-422F-8D2F-F1F72FF8F946}">
      <dgm:prSet/>
      <dgm:spPr/>
      <dgm:t>
        <a:bodyPr/>
        <a:lstStyle/>
        <a:p>
          <a:pPr rtl="0"/>
          <a:r>
            <a:rPr lang="pt-BR" dirty="0" smtClean="0"/>
            <a:t>ELABORAÇÃO DE PLANO DIRETOR</a:t>
          </a:r>
          <a:endParaRPr lang="pt-BR" dirty="0"/>
        </a:p>
      </dgm:t>
    </dgm:pt>
    <dgm:pt modelId="{52C5077F-D668-483C-8DAC-D7FD1BD204D5}" type="parTrans" cxnId="{1A19ABE9-2D90-468B-8F14-5A57BC66C8F6}">
      <dgm:prSet/>
      <dgm:spPr/>
      <dgm:t>
        <a:bodyPr/>
        <a:lstStyle/>
        <a:p>
          <a:endParaRPr lang="pt-BR"/>
        </a:p>
      </dgm:t>
    </dgm:pt>
    <dgm:pt modelId="{A4EF0813-632B-4626-9A69-6EAAA9A9701B}" type="sibTrans" cxnId="{1A19ABE9-2D90-468B-8F14-5A57BC66C8F6}">
      <dgm:prSet/>
      <dgm:spPr/>
      <dgm:t>
        <a:bodyPr/>
        <a:lstStyle/>
        <a:p>
          <a:endParaRPr lang="pt-BR"/>
        </a:p>
      </dgm:t>
    </dgm:pt>
    <dgm:pt modelId="{86E392EA-4B81-4778-9B38-F0DBD9EA3B88}">
      <dgm:prSet/>
      <dgm:spPr/>
      <dgm:t>
        <a:bodyPr/>
        <a:lstStyle/>
        <a:p>
          <a:pPr rtl="0"/>
          <a:r>
            <a:rPr lang="pt-BR" dirty="0" smtClean="0"/>
            <a:t>NBR 12267</a:t>
          </a:r>
          <a:endParaRPr lang="pt-BR" dirty="0"/>
        </a:p>
      </dgm:t>
    </dgm:pt>
    <dgm:pt modelId="{831468F2-E6A1-4BF9-834F-C08D2D501095}" type="parTrans" cxnId="{06E0C645-F093-474D-BFA1-EBC2D450E2C1}">
      <dgm:prSet/>
      <dgm:spPr/>
      <dgm:t>
        <a:bodyPr/>
        <a:lstStyle/>
        <a:p>
          <a:endParaRPr lang="pt-BR"/>
        </a:p>
      </dgm:t>
    </dgm:pt>
    <dgm:pt modelId="{305218EF-8C3E-4C2B-82F4-0B868F1820BE}" type="sibTrans" cxnId="{06E0C645-F093-474D-BFA1-EBC2D450E2C1}">
      <dgm:prSet/>
      <dgm:spPr/>
      <dgm:t>
        <a:bodyPr/>
        <a:lstStyle/>
        <a:p>
          <a:endParaRPr lang="pt-BR"/>
        </a:p>
      </dgm:t>
    </dgm:pt>
    <dgm:pt modelId="{95E9F7C2-A67A-447B-AEBF-A4606CFD731F}">
      <dgm:prSet/>
      <dgm:spPr/>
      <dgm:t>
        <a:bodyPr/>
        <a:lstStyle/>
        <a:p>
          <a:pPr rtl="0"/>
          <a:r>
            <a:rPr lang="pt-BR" dirty="0" smtClean="0"/>
            <a:t>Abril 1992</a:t>
          </a:r>
          <a:endParaRPr lang="pt-BR" dirty="0"/>
        </a:p>
      </dgm:t>
    </dgm:pt>
    <dgm:pt modelId="{49823271-849E-4712-BB15-3378CB9843BE}" type="parTrans" cxnId="{E6638C66-D90A-4A13-AE2A-4E40799A94DD}">
      <dgm:prSet/>
      <dgm:spPr/>
      <dgm:t>
        <a:bodyPr/>
        <a:lstStyle/>
        <a:p>
          <a:endParaRPr lang="pt-BR"/>
        </a:p>
      </dgm:t>
    </dgm:pt>
    <dgm:pt modelId="{B98E9D1A-D02B-43C4-8628-237158EC7BB3}" type="sibTrans" cxnId="{E6638C66-D90A-4A13-AE2A-4E40799A94DD}">
      <dgm:prSet/>
      <dgm:spPr/>
      <dgm:t>
        <a:bodyPr/>
        <a:lstStyle/>
        <a:p>
          <a:endParaRPr lang="pt-BR"/>
        </a:p>
      </dgm:t>
    </dgm:pt>
    <dgm:pt modelId="{D96EF1C6-4F7A-41BA-B35A-6A1C4B6CA807}">
      <dgm:prSet/>
      <dgm:spPr/>
      <dgm:t>
        <a:bodyPr/>
        <a:lstStyle/>
        <a:p>
          <a:pPr rtl="0"/>
          <a:r>
            <a:rPr lang="pt-BR" dirty="0" smtClean="0"/>
            <a:t>ESTATUTO DA CIDADE</a:t>
          </a:r>
          <a:endParaRPr lang="pt-BR" dirty="0"/>
        </a:p>
      </dgm:t>
    </dgm:pt>
    <dgm:pt modelId="{663CBF07-D9AF-4E82-994A-79565A9CF76C}" type="parTrans" cxnId="{83EFEE28-0365-47C5-948B-778DBB36952E}">
      <dgm:prSet/>
      <dgm:spPr/>
      <dgm:t>
        <a:bodyPr/>
        <a:lstStyle/>
        <a:p>
          <a:endParaRPr lang="pt-BR"/>
        </a:p>
      </dgm:t>
    </dgm:pt>
    <dgm:pt modelId="{C6304364-7D96-4459-AAF7-7B8A932DBB07}" type="sibTrans" cxnId="{83EFEE28-0365-47C5-948B-778DBB36952E}">
      <dgm:prSet/>
      <dgm:spPr/>
      <dgm:t>
        <a:bodyPr/>
        <a:lstStyle/>
        <a:p>
          <a:endParaRPr lang="pt-BR"/>
        </a:p>
      </dgm:t>
    </dgm:pt>
    <dgm:pt modelId="{5427394A-147B-4D1E-B8C4-2AC7383D84A3}">
      <dgm:prSet/>
      <dgm:spPr/>
      <dgm:t>
        <a:bodyPr/>
        <a:lstStyle/>
        <a:p>
          <a:pPr rtl="0"/>
          <a:r>
            <a:rPr lang="pt-BR" dirty="0" smtClean="0"/>
            <a:t>Lei Federal 10257/01</a:t>
          </a:r>
          <a:endParaRPr lang="pt-BR" dirty="0"/>
        </a:p>
      </dgm:t>
    </dgm:pt>
    <dgm:pt modelId="{D5610137-F225-45FE-910D-68CD07D28365}" type="parTrans" cxnId="{5FA15D82-35C3-4E88-BE8F-BAF511216997}">
      <dgm:prSet/>
      <dgm:spPr/>
      <dgm:t>
        <a:bodyPr/>
        <a:lstStyle/>
        <a:p>
          <a:endParaRPr lang="pt-BR"/>
        </a:p>
      </dgm:t>
    </dgm:pt>
    <dgm:pt modelId="{910687EC-706C-4DDA-B8FE-5C21720AFE55}" type="sibTrans" cxnId="{5FA15D82-35C3-4E88-BE8F-BAF511216997}">
      <dgm:prSet/>
      <dgm:spPr/>
      <dgm:t>
        <a:bodyPr/>
        <a:lstStyle/>
        <a:p>
          <a:endParaRPr lang="pt-BR"/>
        </a:p>
      </dgm:t>
    </dgm:pt>
    <dgm:pt modelId="{434686D2-1389-47B2-BACF-540ED4CBACC8}" type="pres">
      <dgm:prSet presAssocID="{9F785D2B-5DBE-43E0-9C93-E6768BB4A8AA}" presName="linear" presStyleCnt="0">
        <dgm:presLayoutVars>
          <dgm:animLvl val="lvl"/>
          <dgm:resizeHandles val="exact"/>
        </dgm:presLayoutVars>
      </dgm:prSet>
      <dgm:spPr/>
      <dgm:t>
        <a:bodyPr/>
        <a:lstStyle/>
        <a:p>
          <a:endParaRPr lang="pt-BR"/>
        </a:p>
      </dgm:t>
    </dgm:pt>
    <dgm:pt modelId="{65E0AF6F-DDE4-44EB-84C6-DBABBFE4770E}" type="pres">
      <dgm:prSet presAssocID="{929EF721-7A9A-422F-8D2F-F1F72FF8F946}" presName="parentText" presStyleLbl="node1" presStyleIdx="0" presStyleCnt="5" custLinFactY="-56611" custLinFactNeighborX="-218" custLinFactNeighborY="-100000">
        <dgm:presLayoutVars>
          <dgm:chMax val="0"/>
          <dgm:bulletEnabled val="1"/>
        </dgm:presLayoutVars>
      </dgm:prSet>
      <dgm:spPr/>
      <dgm:t>
        <a:bodyPr/>
        <a:lstStyle/>
        <a:p>
          <a:endParaRPr lang="pt-BR"/>
        </a:p>
      </dgm:t>
    </dgm:pt>
    <dgm:pt modelId="{43753410-849A-4178-A87B-DEA5434DB689}" type="pres">
      <dgm:prSet presAssocID="{A4EF0813-632B-4626-9A69-6EAAA9A9701B}" presName="spacer" presStyleCnt="0"/>
      <dgm:spPr/>
    </dgm:pt>
    <dgm:pt modelId="{D118637F-F46C-42D3-836D-391DA6AE1B49}" type="pres">
      <dgm:prSet presAssocID="{86E392EA-4B81-4778-9B38-F0DBD9EA3B88}" presName="parentText" presStyleLbl="node1" presStyleIdx="1" presStyleCnt="5">
        <dgm:presLayoutVars>
          <dgm:chMax val="0"/>
          <dgm:bulletEnabled val="1"/>
        </dgm:presLayoutVars>
      </dgm:prSet>
      <dgm:spPr/>
      <dgm:t>
        <a:bodyPr/>
        <a:lstStyle/>
        <a:p>
          <a:endParaRPr lang="pt-BR"/>
        </a:p>
      </dgm:t>
    </dgm:pt>
    <dgm:pt modelId="{44290446-1D0E-4199-A026-77E3DA3BC351}" type="pres">
      <dgm:prSet presAssocID="{305218EF-8C3E-4C2B-82F4-0B868F1820BE}" presName="spacer" presStyleCnt="0"/>
      <dgm:spPr/>
    </dgm:pt>
    <dgm:pt modelId="{7043A3FB-05F5-4B50-B8F3-671838C8749C}" type="pres">
      <dgm:prSet presAssocID="{95E9F7C2-A67A-447B-AEBF-A4606CFD731F}" presName="parentText" presStyleLbl="node1" presStyleIdx="2" presStyleCnt="5">
        <dgm:presLayoutVars>
          <dgm:chMax val="0"/>
          <dgm:bulletEnabled val="1"/>
        </dgm:presLayoutVars>
      </dgm:prSet>
      <dgm:spPr/>
      <dgm:t>
        <a:bodyPr/>
        <a:lstStyle/>
        <a:p>
          <a:endParaRPr lang="pt-BR"/>
        </a:p>
      </dgm:t>
    </dgm:pt>
    <dgm:pt modelId="{65F17657-1E40-4226-93C3-304712964369}" type="pres">
      <dgm:prSet presAssocID="{B98E9D1A-D02B-43C4-8628-237158EC7BB3}" presName="spacer" presStyleCnt="0"/>
      <dgm:spPr/>
    </dgm:pt>
    <dgm:pt modelId="{FF7C58C1-FB1A-42BB-ADEE-B18431B43410}" type="pres">
      <dgm:prSet presAssocID="{D96EF1C6-4F7A-41BA-B35A-6A1C4B6CA807}" presName="parentText" presStyleLbl="node1" presStyleIdx="3" presStyleCnt="5" custLinFactY="94839" custLinFactNeighborX="0" custLinFactNeighborY="100000">
        <dgm:presLayoutVars>
          <dgm:chMax val="0"/>
          <dgm:bulletEnabled val="1"/>
        </dgm:presLayoutVars>
      </dgm:prSet>
      <dgm:spPr/>
      <dgm:t>
        <a:bodyPr/>
        <a:lstStyle/>
        <a:p>
          <a:endParaRPr lang="pt-BR"/>
        </a:p>
      </dgm:t>
    </dgm:pt>
    <dgm:pt modelId="{FE762C23-DE0B-49E4-8B22-EDA27AF7F396}" type="pres">
      <dgm:prSet presAssocID="{C6304364-7D96-4459-AAF7-7B8A932DBB07}" presName="spacer" presStyleCnt="0"/>
      <dgm:spPr/>
    </dgm:pt>
    <dgm:pt modelId="{CDFE73C3-BFBD-469C-A924-276BE8AA0C1E}" type="pres">
      <dgm:prSet presAssocID="{5427394A-147B-4D1E-B8C4-2AC7383D84A3}" presName="parentText" presStyleLbl="node1" presStyleIdx="4" presStyleCnt="5" custLinFactY="94024" custLinFactNeighborX="-218" custLinFactNeighborY="100000">
        <dgm:presLayoutVars>
          <dgm:chMax val="0"/>
          <dgm:bulletEnabled val="1"/>
        </dgm:presLayoutVars>
      </dgm:prSet>
      <dgm:spPr/>
      <dgm:t>
        <a:bodyPr/>
        <a:lstStyle/>
        <a:p>
          <a:endParaRPr lang="pt-BR"/>
        </a:p>
      </dgm:t>
    </dgm:pt>
  </dgm:ptLst>
  <dgm:cxnLst>
    <dgm:cxn modelId="{5FA15D82-35C3-4E88-BE8F-BAF511216997}" srcId="{9F785D2B-5DBE-43E0-9C93-E6768BB4A8AA}" destId="{5427394A-147B-4D1E-B8C4-2AC7383D84A3}" srcOrd="4" destOrd="0" parTransId="{D5610137-F225-45FE-910D-68CD07D28365}" sibTransId="{910687EC-706C-4DDA-B8FE-5C21720AFE55}"/>
    <dgm:cxn modelId="{23028F57-F13C-471D-B58C-C38AF33016AE}" type="presOf" srcId="{9F785D2B-5DBE-43E0-9C93-E6768BB4A8AA}" destId="{434686D2-1389-47B2-BACF-540ED4CBACC8}" srcOrd="0" destOrd="0" presId="urn:microsoft.com/office/officeart/2005/8/layout/vList2"/>
    <dgm:cxn modelId="{06E0C645-F093-474D-BFA1-EBC2D450E2C1}" srcId="{9F785D2B-5DBE-43E0-9C93-E6768BB4A8AA}" destId="{86E392EA-4B81-4778-9B38-F0DBD9EA3B88}" srcOrd="1" destOrd="0" parTransId="{831468F2-E6A1-4BF9-834F-C08D2D501095}" sibTransId="{305218EF-8C3E-4C2B-82F4-0B868F1820BE}"/>
    <dgm:cxn modelId="{E6638C66-D90A-4A13-AE2A-4E40799A94DD}" srcId="{9F785D2B-5DBE-43E0-9C93-E6768BB4A8AA}" destId="{95E9F7C2-A67A-447B-AEBF-A4606CFD731F}" srcOrd="2" destOrd="0" parTransId="{49823271-849E-4712-BB15-3378CB9843BE}" sibTransId="{B98E9D1A-D02B-43C4-8628-237158EC7BB3}"/>
    <dgm:cxn modelId="{83EFEE28-0365-47C5-948B-778DBB36952E}" srcId="{9F785D2B-5DBE-43E0-9C93-E6768BB4A8AA}" destId="{D96EF1C6-4F7A-41BA-B35A-6A1C4B6CA807}" srcOrd="3" destOrd="0" parTransId="{663CBF07-D9AF-4E82-994A-79565A9CF76C}" sibTransId="{C6304364-7D96-4459-AAF7-7B8A932DBB07}"/>
    <dgm:cxn modelId="{BD604259-BDFE-40BB-BE51-95B94D537F78}" type="presOf" srcId="{929EF721-7A9A-422F-8D2F-F1F72FF8F946}" destId="{65E0AF6F-DDE4-44EB-84C6-DBABBFE4770E}" srcOrd="0" destOrd="0" presId="urn:microsoft.com/office/officeart/2005/8/layout/vList2"/>
    <dgm:cxn modelId="{E3D62B5E-65DC-45ED-B98C-5785878E92BC}" type="presOf" srcId="{5427394A-147B-4D1E-B8C4-2AC7383D84A3}" destId="{CDFE73C3-BFBD-469C-A924-276BE8AA0C1E}" srcOrd="0" destOrd="0" presId="urn:microsoft.com/office/officeart/2005/8/layout/vList2"/>
    <dgm:cxn modelId="{A77CCF84-6DDE-4287-B9D0-0EA0933D3A2C}" type="presOf" srcId="{86E392EA-4B81-4778-9B38-F0DBD9EA3B88}" destId="{D118637F-F46C-42D3-836D-391DA6AE1B49}" srcOrd="0" destOrd="0" presId="urn:microsoft.com/office/officeart/2005/8/layout/vList2"/>
    <dgm:cxn modelId="{1FDD1051-77DE-4B3C-B48F-3A9FEEBA8E78}" type="presOf" srcId="{D96EF1C6-4F7A-41BA-B35A-6A1C4B6CA807}" destId="{FF7C58C1-FB1A-42BB-ADEE-B18431B43410}" srcOrd="0" destOrd="0" presId="urn:microsoft.com/office/officeart/2005/8/layout/vList2"/>
    <dgm:cxn modelId="{1A19ABE9-2D90-468B-8F14-5A57BC66C8F6}" srcId="{9F785D2B-5DBE-43E0-9C93-E6768BB4A8AA}" destId="{929EF721-7A9A-422F-8D2F-F1F72FF8F946}" srcOrd="0" destOrd="0" parTransId="{52C5077F-D668-483C-8DAC-D7FD1BD204D5}" sibTransId="{A4EF0813-632B-4626-9A69-6EAAA9A9701B}"/>
    <dgm:cxn modelId="{1116537F-D452-4B22-81B3-5FE34F045730}" type="presOf" srcId="{95E9F7C2-A67A-447B-AEBF-A4606CFD731F}" destId="{7043A3FB-05F5-4B50-B8F3-671838C8749C}" srcOrd="0" destOrd="0" presId="urn:microsoft.com/office/officeart/2005/8/layout/vList2"/>
    <dgm:cxn modelId="{93B62397-CA72-4DE3-85EF-935705F2AEC2}" type="presParOf" srcId="{434686D2-1389-47B2-BACF-540ED4CBACC8}" destId="{65E0AF6F-DDE4-44EB-84C6-DBABBFE4770E}" srcOrd="0" destOrd="0" presId="urn:microsoft.com/office/officeart/2005/8/layout/vList2"/>
    <dgm:cxn modelId="{39451AD4-43CA-478F-91AA-B4BB9E0A363A}" type="presParOf" srcId="{434686D2-1389-47B2-BACF-540ED4CBACC8}" destId="{43753410-849A-4178-A87B-DEA5434DB689}" srcOrd="1" destOrd="0" presId="urn:microsoft.com/office/officeart/2005/8/layout/vList2"/>
    <dgm:cxn modelId="{F74A7AA3-6C8D-4512-ADB9-1622A25DD5C4}" type="presParOf" srcId="{434686D2-1389-47B2-BACF-540ED4CBACC8}" destId="{D118637F-F46C-42D3-836D-391DA6AE1B49}" srcOrd="2" destOrd="0" presId="urn:microsoft.com/office/officeart/2005/8/layout/vList2"/>
    <dgm:cxn modelId="{08233846-1EE1-4DBB-B587-64C80FF3AB31}" type="presParOf" srcId="{434686D2-1389-47B2-BACF-540ED4CBACC8}" destId="{44290446-1D0E-4199-A026-77E3DA3BC351}" srcOrd="3" destOrd="0" presId="urn:microsoft.com/office/officeart/2005/8/layout/vList2"/>
    <dgm:cxn modelId="{0BBC83C4-161C-4DF1-96B8-BB2C9B25931C}" type="presParOf" srcId="{434686D2-1389-47B2-BACF-540ED4CBACC8}" destId="{7043A3FB-05F5-4B50-B8F3-671838C8749C}" srcOrd="4" destOrd="0" presId="urn:microsoft.com/office/officeart/2005/8/layout/vList2"/>
    <dgm:cxn modelId="{2D7C320E-BEAE-462D-AB61-ECD59D4813CE}" type="presParOf" srcId="{434686D2-1389-47B2-BACF-540ED4CBACC8}" destId="{65F17657-1E40-4226-93C3-304712964369}" srcOrd="5" destOrd="0" presId="urn:microsoft.com/office/officeart/2005/8/layout/vList2"/>
    <dgm:cxn modelId="{04ED4D11-61A6-44DA-A68A-35BDED212C76}" type="presParOf" srcId="{434686D2-1389-47B2-BACF-540ED4CBACC8}" destId="{FF7C58C1-FB1A-42BB-ADEE-B18431B43410}" srcOrd="6" destOrd="0" presId="urn:microsoft.com/office/officeart/2005/8/layout/vList2"/>
    <dgm:cxn modelId="{03459419-0DFA-4D50-BF2B-79BD2A525655}" type="presParOf" srcId="{434686D2-1389-47B2-BACF-540ED4CBACC8}" destId="{FE762C23-DE0B-49E4-8B22-EDA27AF7F396}" srcOrd="7" destOrd="0" presId="urn:microsoft.com/office/officeart/2005/8/layout/vList2"/>
    <dgm:cxn modelId="{3B37D7DD-657D-4DC1-AB68-D10BC7AC90A6}" type="presParOf" srcId="{434686D2-1389-47B2-BACF-540ED4CBACC8}" destId="{CDFE73C3-BFBD-469C-A924-276BE8AA0C1E}"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C71F558F-2643-4DEF-AADA-371C2CE86F61}" type="presOf" srcId="{BB72A199-B205-4991-870B-BD51871C1E4D}" destId="{736EA904-B449-4947-8DD4-B3AAE4EF3260}" srcOrd="0" destOrd="0" presId="urn:microsoft.com/office/officeart/2005/8/layout/vList2"/>
    <dgm:cxn modelId="{468BFABC-929F-4FEB-AB4A-2A0B5661784E}"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08EA837D-B754-422C-AD16-24A3BDFFB7B2}"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1F7F1C7-FBC3-4231-AFC3-94C6DC608A81}" srcId="{BB72A199-B205-4991-870B-BD51871C1E4D}" destId="{D02757A1-B530-4ED4-B2E3-BD88D5F316CB}" srcOrd="0" destOrd="0" parTransId="{9CCA1734-7F41-41AC-910A-EEE11D64341D}" sibTransId="{1DB767B5-0B12-4479-8BCB-00EBC3637310}"/>
    <dgm:cxn modelId="{6989A6E6-A37A-4CBB-A351-8E693064BB00}" type="presOf" srcId="{D02757A1-B530-4ED4-B2E3-BD88D5F316CB}" destId="{E2E88775-5199-42E9-A584-FD71C5DDD37C}" srcOrd="0" destOrd="0" presId="urn:microsoft.com/office/officeart/2005/8/layout/vList2"/>
    <dgm:cxn modelId="{16C84F50-1BC6-4D15-832C-89164BDC0638}" type="presOf" srcId="{BB72A199-B205-4991-870B-BD51871C1E4D}" destId="{736EA904-B449-4947-8DD4-B3AAE4EF3260}" srcOrd="0" destOrd="0" presId="urn:microsoft.com/office/officeart/2005/8/layout/vList2"/>
    <dgm:cxn modelId="{AFF5E8F3-8BA1-43F0-B872-3FC58C6FE765}"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05556397-B2F6-4D4F-AF09-7BAAC342E343}" type="presOf" srcId="{BB72A199-B205-4991-870B-BD51871C1E4D}" destId="{736EA904-B449-4947-8DD4-B3AAE4EF3260}" srcOrd="0" destOrd="0" presId="urn:microsoft.com/office/officeart/2005/8/layout/vList2"/>
    <dgm:cxn modelId="{EB745D03-6FF7-45C2-A1CE-F7226E6B8DB8}"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4B8F6BDB-30ED-4816-8CE5-82F5ECD3A1BD}"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61745802-4107-4E6C-A5F7-ACE68CE85774}"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50B050D4-30E3-4C39-869D-46F473E57E2E}" type="presOf" srcId="{BB72A199-B205-4991-870B-BD51871C1E4D}" destId="{736EA904-B449-4947-8DD4-B3AAE4EF3260}" srcOrd="0" destOrd="0" presId="urn:microsoft.com/office/officeart/2005/8/layout/vList2"/>
    <dgm:cxn modelId="{F53B34D7-51BF-4390-BF73-672D88ACCA52}"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649EE8E7-686C-411F-A37C-E04AD213FB63}"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7F4DFC19-E3F8-45FB-8B1F-A9DAE95625D1}" type="presOf" srcId="{BB72A199-B205-4991-870B-BD51871C1E4D}" destId="{736EA904-B449-4947-8DD4-B3AAE4EF3260}" srcOrd="0" destOrd="0" presId="urn:microsoft.com/office/officeart/2005/8/layout/vList2"/>
    <dgm:cxn modelId="{371ADD8C-788B-42F4-BE2F-2875C3487182}"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custT="1"/>
      <dgm:spPr/>
      <dgm:t>
        <a:bodyPr/>
        <a:lstStyle/>
        <a:p>
          <a:pPr algn="ctr" rtl="0"/>
          <a:r>
            <a:rPr lang="pt-BR" sz="2000" dirty="0" smtClean="0"/>
            <a:t>PLANO DIRETOR</a:t>
          </a:r>
          <a:endParaRPr lang="pt-BR" sz="2000"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EF4AC9BF-8E60-417E-8966-5E4D1EE23CC8}" type="presOf" srcId="{A3DCC19A-C6C2-4DCD-B96A-425F33D65C5F}" destId="{CB6F6949-E1D3-41A6-A6F9-717CFCF0F782}" srcOrd="0" destOrd="0" presId="urn:microsoft.com/office/officeart/2005/8/layout/vList2"/>
    <dgm:cxn modelId="{317F191C-8F7F-40B6-A9EA-BB19759FEFFB}" type="presOf" srcId="{C8FAD395-E9C7-49BB-BA69-B3808A0A554C}" destId="{0F4AC748-440E-46C0-9044-288D1172E001}" srcOrd="0" destOrd="0" presId="urn:microsoft.com/office/officeart/2005/8/layout/vList2"/>
    <dgm:cxn modelId="{A1314839-5E6D-4B63-9CF9-3D862883DF0C}"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custT="1"/>
      <dgm:spPr/>
      <dgm:t>
        <a:bodyPr/>
        <a:lstStyle/>
        <a:p>
          <a:pPr algn="ctr" rtl="0"/>
          <a:r>
            <a:rPr lang="pt-BR" sz="1800" dirty="0" smtClean="0"/>
            <a:t>POLÍTICA DE DESENVOLVIMENTO URBANO</a:t>
          </a:r>
          <a:endParaRPr lang="pt-BR" sz="1800"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73DF5415-1017-4E8F-8916-E8C60ED70ECB}" type="presOf" srcId="{6B38DEBA-71B8-4980-8D39-4B8C33855848}" destId="{6B1F0041-9CAE-485F-BBBC-BEFE1C55BDC3}" srcOrd="0" destOrd="0" presId="urn:microsoft.com/office/officeart/2005/8/layout/vList2"/>
    <dgm:cxn modelId="{7A0BB731-F1C0-4EDB-BA31-5037E35207B2}" type="presOf" srcId="{46E1200E-6E22-4E71-8BA9-8AFF9E4F7C79}" destId="{83ECCD86-B2F8-4B91-9A9A-97D5E590D14C}"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1133CF0C-4009-4751-A0A7-4FBB05836D1A}"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607D1F65-16CE-4E9C-915F-E40BE3AFC97F}"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44678F84-411D-43F8-A567-D93581C10A8D}" type="presOf" srcId="{D02757A1-B530-4ED4-B2E3-BD88D5F316CB}" destId="{E2E88775-5199-42E9-A584-FD71C5DDD37C}" srcOrd="0" destOrd="0" presId="urn:microsoft.com/office/officeart/2005/8/layout/vList2"/>
    <dgm:cxn modelId="{0535DE87-A7AA-4C2E-B10C-7555CCEB7EB3}"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05B85223-A0AB-483F-89A4-C6D2D57F354C}" type="presOf" srcId="{D02757A1-B530-4ED4-B2E3-BD88D5F316CB}" destId="{E2E88775-5199-42E9-A584-FD71C5DDD37C}" srcOrd="0" destOrd="0" presId="urn:microsoft.com/office/officeart/2005/8/layout/vList2"/>
    <dgm:cxn modelId="{FF545763-AFB4-4E4B-86E5-1DBD2560DC86}"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E68C64BE-C102-4B02-9960-124809ECE2C0}"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1F7F1C7-FBC3-4231-AFC3-94C6DC608A81}" srcId="{BB72A199-B205-4991-870B-BD51871C1E4D}" destId="{D02757A1-B530-4ED4-B2E3-BD88D5F316CB}" srcOrd="0" destOrd="0" parTransId="{9CCA1734-7F41-41AC-910A-EEE11D64341D}" sibTransId="{1DB767B5-0B12-4479-8BCB-00EBC3637310}"/>
    <dgm:cxn modelId="{C4294C58-EEE8-4B54-99CF-06F80DD9959A}" type="presOf" srcId="{BB72A199-B205-4991-870B-BD51871C1E4D}" destId="{736EA904-B449-4947-8DD4-B3AAE4EF3260}" srcOrd="0" destOrd="0" presId="urn:microsoft.com/office/officeart/2005/8/layout/vList2"/>
    <dgm:cxn modelId="{0E3C1C9F-0549-4E58-B3A2-5960EA0DD398}" type="presOf" srcId="{D02757A1-B530-4ED4-B2E3-BD88D5F316CB}" destId="{E2E88775-5199-42E9-A584-FD71C5DDD37C}" srcOrd="0" destOrd="0" presId="urn:microsoft.com/office/officeart/2005/8/layout/vList2"/>
    <dgm:cxn modelId="{9A011B13-5DD7-4644-84CB-383D8640CE8C}"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C3B0D96-6948-4B79-9B43-013A8BF136F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7BA0D4C5-91B2-44C8-840C-869C5C5C46DF}">
      <dgm:prSet custT="1"/>
      <dgm:spPr/>
      <dgm:t>
        <a:bodyPr/>
        <a:lstStyle/>
        <a:p>
          <a:pPr algn="ctr" rtl="0"/>
          <a:r>
            <a:rPr lang="pt-BR" sz="2800" b="1" dirty="0" smtClean="0"/>
            <a:t>ESTATUTO DA CIDADE</a:t>
          </a:r>
          <a:endParaRPr lang="pt-BR" sz="2800" b="1" dirty="0"/>
        </a:p>
      </dgm:t>
    </dgm:pt>
    <dgm:pt modelId="{53AC8982-535A-4FD1-B06B-6E8CFEB415D0}" type="parTrans" cxnId="{48690E30-5364-4D5C-A17B-820EC8EFF9F1}">
      <dgm:prSet/>
      <dgm:spPr/>
      <dgm:t>
        <a:bodyPr/>
        <a:lstStyle/>
        <a:p>
          <a:endParaRPr lang="pt-BR"/>
        </a:p>
      </dgm:t>
    </dgm:pt>
    <dgm:pt modelId="{5DBF3949-F32E-4A17-BBA1-FDBEA83F3223}" type="sibTrans" cxnId="{48690E30-5364-4D5C-A17B-820EC8EFF9F1}">
      <dgm:prSet/>
      <dgm:spPr/>
      <dgm:t>
        <a:bodyPr/>
        <a:lstStyle/>
        <a:p>
          <a:endParaRPr lang="pt-BR"/>
        </a:p>
      </dgm:t>
    </dgm:pt>
    <dgm:pt modelId="{0EF52F91-0F18-4F59-831E-2132CB3D1950}" type="pres">
      <dgm:prSet presAssocID="{DC3B0D96-6948-4B79-9B43-013A8BF136F3}" presName="linear" presStyleCnt="0">
        <dgm:presLayoutVars>
          <dgm:animLvl val="lvl"/>
          <dgm:resizeHandles val="exact"/>
        </dgm:presLayoutVars>
      </dgm:prSet>
      <dgm:spPr/>
      <dgm:t>
        <a:bodyPr/>
        <a:lstStyle/>
        <a:p>
          <a:endParaRPr lang="pt-BR"/>
        </a:p>
      </dgm:t>
    </dgm:pt>
    <dgm:pt modelId="{9B0DCCCB-863C-4E54-872D-8F07199855AD}" type="pres">
      <dgm:prSet presAssocID="{7BA0D4C5-91B2-44C8-840C-869C5C5C46DF}" presName="parentText" presStyleLbl="node1" presStyleIdx="0" presStyleCnt="1" custLinFactNeighborX="2083" custLinFactNeighborY="4371">
        <dgm:presLayoutVars>
          <dgm:chMax val="0"/>
          <dgm:bulletEnabled val="1"/>
        </dgm:presLayoutVars>
      </dgm:prSet>
      <dgm:spPr/>
      <dgm:t>
        <a:bodyPr/>
        <a:lstStyle/>
        <a:p>
          <a:endParaRPr lang="pt-BR"/>
        </a:p>
      </dgm:t>
    </dgm:pt>
  </dgm:ptLst>
  <dgm:cxnLst>
    <dgm:cxn modelId="{48690E30-5364-4D5C-A17B-820EC8EFF9F1}" srcId="{DC3B0D96-6948-4B79-9B43-013A8BF136F3}" destId="{7BA0D4C5-91B2-44C8-840C-869C5C5C46DF}" srcOrd="0" destOrd="0" parTransId="{53AC8982-535A-4FD1-B06B-6E8CFEB415D0}" sibTransId="{5DBF3949-F32E-4A17-BBA1-FDBEA83F3223}"/>
    <dgm:cxn modelId="{79C99C50-549C-4348-866E-76E26086D62E}" type="presOf" srcId="{7BA0D4C5-91B2-44C8-840C-869C5C5C46DF}" destId="{9B0DCCCB-863C-4E54-872D-8F07199855AD}" srcOrd="0" destOrd="0" presId="urn:microsoft.com/office/officeart/2005/8/layout/vList2"/>
    <dgm:cxn modelId="{A658FC66-EB5B-40E6-8A48-3FBF952CB07D}" type="presOf" srcId="{DC3B0D96-6948-4B79-9B43-013A8BF136F3}" destId="{0EF52F91-0F18-4F59-831E-2132CB3D1950}" srcOrd="0" destOrd="0" presId="urn:microsoft.com/office/officeart/2005/8/layout/vList2"/>
    <dgm:cxn modelId="{A189AA5C-EBED-49DB-8C8E-25752045AE96}" type="presParOf" srcId="{0EF52F91-0F18-4F59-831E-2132CB3D1950}" destId="{9B0DCCCB-863C-4E54-872D-8F07199855AD}"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472056E5-C990-4737-B4E4-27628E6AA2BD}"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22EDCB24-D859-4413-8FA9-441D9D2F59EC}" type="presOf" srcId="{BB72A199-B205-4991-870B-BD51871C1E4D}" destId="{736EA904-B449-4947-8DD4-B3AAE4EF3260}" srcOrd="0" destOrd="0" presId="urn:microsoft.com/office/officeart/2005/8/layout/vList2"/>
    <dgm:cxn modelId="{2FBE3A32-008D-438D-9332-479E0ABE512D}"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C8FAD395-E9C7-49BB-BA69-B3808A0A554C}">
      <dgm:prSet/>
      <dgm:spPr/>
      <dgm:t>
        <a:bodyPr/>
        <a:lstStyle/>
        <a:p>
          <a:pPr algn="ctr" rtl="0"/>
          <a:r>
            <a:rPr lang="pt-BR" b="1" dirty="0" smtClean="0"/>
            <a:t>CONSTITUIÇÃO FEDERAL</a:t>
          </a:r>
          <a:endParaRPr lang="pt-BR"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C5B78A17-E516-4BAC-BE5F-17FB8152B1FF}" type="presOf" srcId="{A3DCC19A-C6C2-4DCD-B96A-425F33D65C5F}" destId="{CB6F6949-E1D3-41A6-A6F9-717CFCF0F782}" srcOrd="0" destOrd="0" presId="urn:microsoft.com/office/officeart/2005/8/layout/vList2"/>
    <dgm:cxn modelId="{219B812A-0BB8-47DB-BF78-FAFDC3F306CE}" type="presOf" srcId="{C8FAD395-E9C7-49BB-BA69-B3808A0A554C}" destId="{0F4AC748-440E-46C0-9044-288D1172E001}" srcOrd="0" destOrd="0" presId="urn:microsoft.com/office/officeart/2005/8/layout/vList2"/>
    <dgm:cxn modelId="{C83BEC44-C119-4B6A-B346-9FC5698B6566}"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6B38DEBA-71B8-4980-8D39-4B8C33855848}">
      <dgm:prSet/>
      <dgm:spPr/>
      <dgm:t>
        <a:bodyPr/>
        <a:lstStyle/>
        <a:p>
          <a:pPr algn="ctr" rtl="0"/>
          <a:r>
            <a:rPr lang="pt-BR" b="1" dirty="0" smtClean="0"/>
            <a:t>ESTATUTO DA CIDADE</a:t>
          </a:r>
          <a:endParaRPr lang="pt-BR"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6731FA7A-1DFF-469B-AEB3-23D7B9F08BD7}" type="presOf" srcId="{46E1200E-6E22-4E71-8BA9-8AFF9E4F7C79}" destId="{83ECCD86-B2F8-4B91-9A9A-97D5E590D14C}"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E4E591BD-784A-4889-AE23-9677932A876F}" type="presOf" srcId="{6B38DEBA-71B8-4980-8D39-4B8C33855848}" destId="{6B1F0041-9CAE-485F-BBBC-BEFE1C55BDC3}" srcOrd="0" destOrd="0" presId="urn:microsoft.com/office/officeart/2005/8/layout/vList2"/>
    <dgm:cxn modelId="{54E84829-4C6A-4B41-A101-2C75E4A8D513}"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BA6B89CF-31AC-4EE8-BC4C-395635630836}" type="presOf" srcId="{D02757A1-B530-4ED4-B2E3-BD88D5F316CB}" destId="{E2E88775-5199-42E9-A584-FD71C5DDD37C}" srcOrd="0" destOrd="0" presId="urn:microsoft.com/office/officeart/2005/8/layout/vList2"/>
    <dgm:cxn modelId="{BD914E63-FD3F-4E60-BE3D-3770952F770B}"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23CB91CD-9BE5-40DB-985F-B51DA10673D4}"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custT="1"/>
      <dgm:spPr/>
      <dgm:t>
        <a:bodyPr/>
        <a:lstStyle/>
        <a:p>
          <a:pPr algn="ctr" rtl="0"/>
          <a:r>
            <a:rPr lang="pt-BR" sz="1800" dirty="0" smtClean="0"/>
            <a:t>FUNÇÃO SOCIAL DA CIDADE</a:t>
          </a:r>
          <a:endParaRPr lang="pt-BR" sz="1800"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BD922756-14A3-4387-829B-FD74E85F558D}" type="presOf" srcId="{A3DCC19A-C6C2-4DCD-B96A-425F33D65C5F}" destId="{CB6F6949-E1D3-41A6-A6F9-717CFCF0F782}" srcOrd="0" destOrd="0" presId="urn:microsoft.com/office/officeart/2005/8/layout/vList2"/>
    <dgm:cxn modelId="{355742B1-31F6-424B-AD29-60D789FC9CAD}" type="presOf" srcId="{C8FAD395-E9C7-49BB-BA69-B3808A0A554C}" destId="{0F4AC748-440E-46C0-9044-288D1172E001}" srcOrd="0" destOrd="0" presId="urn:microsoft.com/office/officeart/2005/8/layout/vList2"/>
    <dgm:cxn modelId="{21046D3F-9123-4AD9-862A-9001087A3F0E}"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dgm:spPr/>
      <dgm:t>
        <a:bodyPr/>
        <a:lstStyle/>
        <a:p>
          <a:pPr algn="ctr" rtl="0"/>
          <a:r>
            <a:rPr lang="pt-BR" dirty="0" smtClean="0"/>
            <a:t>FUNÇÃO SOCIAL DA PROPRIEDADE URBANA</a:t>
          </a:r>
          <a:endParaRPr lang="pt-BR"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custScaleY="146268">
        <dgm:presLayoutVars>
          <dgm:chMax val="0"/>
          <dgm:bulletEnabled val="1"/>
        </dgm:presLayoutVars>
      </dgm:prSet>
      <dgm:spPr/>
      <dgm:t>
        <a:bodyPr/>
        <a:lstStyle/>
        <a:p>
          <a:endParaRPr lang="pt-BR"/>
        </a:p>
      </dgm:t>
    </dgm:pt>
  </dgm:ptLst>
  <dgm:cxnLst>
    <dgm:cxn modelId="{70037C9C-31BF-4D64-9515-2AB70B37000B}" type="presOf" srcId="{6B38DEBA-71B8-4980-8D39-4B8C33855848}" destId="{6B1F0041-9CAE-485F-BBBC-BEFE1C55BDC3}"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5DFDE343-F380-4B9D-90C0-10565051E572}" type="presOf" srcId="{46E1200E-6E22-4E71-8BA9-8AFF9E4F7C79}" destId="{83ECCD86-B2F8-4B91-9A9A-97D5E590D14C}" srcOrd="0" destOrd="0" presId="urn:microsoft.com/office/officeart/2005/8/layout/vList2"/>
    <dgm:cxn modelId="{1F6F9866-3AE4-4DA3-B690-7B969DDE489F}"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61E03053-933A-42F4-84EC-B24D086505B1}" type="presOf" srcId="{BB72A199-B205-4991-870B-BD51871C1E4D}" destId="{736EA904-B449-4947-8DD4-B3AAE4EF3260}" srcOrd="0" destOrd="0" presId="urn:microsoft.com/office/officeart/2005/8/layout/vList2"/>
    <dgm:cxn modelId="{B33C195E-B413-4943-A7AE-64D4CA214FE3}"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2B1D8365-D7A1-49DF-BDA7-336647949250}"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FE2E7CD-58C3-4E6D-B724-F6ED33A0A5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5AE35C77-54F4-4787-9CE5-CB4EDAC66BF4}">
      <dgm:prSet/>
      <dgm:spPr/>
      <dgm:t>
        <a:bodyPr/>
        <a:lstStyle/>
        <a:p>
          <a:r>
            <a:rPr lang="pt-BR" u="sng" smtClean="0">
              <a:latin typeface="Arial" panose="020B0604020202020204" pitchFamily="34" charset="0"/>
              <a:cs typeface="Arial" panose="020B0604020202020204" pitchFamily="34" charset="0"/>
            </a:rPr>
            <a:t>Proc. nº 3791/13</a:t>
          </a:r>
          <a:endParaRPr lang="pt-BR" u="sng" dirty="0">
            <a:latin typeface="Arial" panose="020B0604020202020204" pitchFamily="34" charset="0"/>
            <a:cs typeface="Arial" panose="020B0604020202020204" pitchFamily="34" charset="0"/>
          </a:endParaRPr>
        </a:p>
      </dgm:t>
    </dgm:pt>
    <dgm:pt modelId="{C41D7BCC-5EA5-4E88-AF85-05D6320374C4}" type="sibTrans" cxnId="{510E5A91-5923-4D06-9E28-72CF3620457D}">
      <dgm:prSet/>
      <dgm:spPr/>
      <dgm:t>
        <a:bodyPr/>
        <a:lstStyle/>
        <a:p>
          <a:endParaRPr lang="pt-BR"/>
        </a:p>
      </dgm:t>
    </dgm:pt>
    <dgm:pt modelId="{B5BD5AA2-5AE6-4DED-AC4B-020E9E9CDC1C}" type="parTrans" cxnId="{510E5A91-5923-4D06-9E28-72CF3620457D}">
      <dgm:prSet/>
      <dgm:spPr/>
      <dgm:t>
        <a:bodyPr/>
        <a:lstStyle/>
        <a:p>
          <a:endParaRPr lang="pt-BR"/>
        </a:p>
      </dgm:t>
    </dgm:pt>
    <dgm:pt modelId="{9499F757-19DD-424E-8050-F589271D7FF7}">
      <dgm:prSet/>
      <dgm:spPr/>
      <dgm:t>
        <a:bodyPr/>
        <a:lstStyle/>
        <a:p>
          <a:r>
            <a:rPr lang="pt-BR" dirty="0" smtClean="0">
              <a:solidFill>
                <a:schemeClr val="bg1"/>
              </a:solidFill>
              <a:latin typeface="Arial" panose="020B0604020202020204" pitchFamily="34" charset="0"/>
              <a:cs typeface="Arial" panose="020B0604020202020204" pitchFamily="34" charset="0"/>
            </a:rPr>
            <a:t>EQUIPE EXTERNA</a:t>
          </a:r>
        </a:p>
      </dgm:t>
    </dgm:pt>
    <dgm:pt modelId="{ABDE22B8-84F0-4EB8-98F4-890D594BDDB8}" type="sibTrans" cxnId="{FF7D56F4-489A-41D9-BB39-8BE4CBB2AE10}">
      <dgm:prSet/>
      <dgm:spPr/>
      <dgm:t>
        <a:bodyPr/>
        <a:lstStyle/>
        <a:p>
          <a:endParaRPr lang="pt-BR"/>
        </a:p>
      </dgm:t>
    </dgm:pt>
    <dgm:pt modelId="{9ABBA04B-2799-45B2-A721-56EBEAB6115E}" type="parTrans" cxnId="{FF7D56F4-489A-41D9-BB39-8BE4CBB2AE10}">
      <dgm:prSet/>
      <dgm:spPr/>
      <dgm:t>
        <a:bodyPr/>
        <a:lstStyle/>
        <a:p>
          <a:endParaRPr lang="pt-BR"/>
        </a:p>
      </dgm:t>
    </dgm:pt>
    <dgm:pt modelId="{6417FF60-916C-46AD-B8C5-4659A66CBDF7}">
      <dgm:prSet/>
      <dgm:spPr/>
      <dgm:t>
        <a:bodyPr/>
        <a:lstStyle/>
        <a:p>
          <a:r>
            <a:rPr lang="pt-BR" u="sng" dirty="0" smtClean="0">
              <a:latin typeface="Arial" panose="020B0604020202020204" pitchFamily="34" charset="0"/>
              <a:cs typeface="Arial" panose="020B0604020202020204" pitchFamily="34" charset="0"/>
            </a:rPr>
            <a:t>Portaria nº 503/17</a:t>
          </a:r>
        </a:p>
      </dgm:t>
    </dgm:pt>
    <dgm:pt modelId="{E89BB576-B93E-43AD-9BDF-3E3EAF5B5D7F}" type="sibTrans" cxnId="{050AEF4A-F191-4B27-A209-83FF6DF285DC}">
      <dgm:prSet/>
      <dgm:spPr/>
      <dgm:t>
        <a:bodyPr/>
        <a:lstStyle/>
        <a:p>
          <a:endParaRPr lang="pt-BR"/>
        </a:p>
      </dgm:t>
    </dgm:pt>
    <dgm:pt modelId="{F885B251-18EE-4C70-BC23-FAC67E66E489}" type="parTrans" cxnId="{050AEF4A-F191-4B27-A209-83FF6DF285DC}">
      <dgm:prSet/>
      <dgm:spPr/>
      <dgm:t>
        <a:bodyPr/>
        <a:lstStyle/>
        <a:p>
          <a:endParaRPr lang="pt-BR"/>
        </a:p>
      </dgm:t>
    </dgm:pt>
    <dgm:pt modelId="{D7E2CE4B-F638-4E86-BBFE-ACD2C7754CE2}">
      <dgm:prSet/>
      <dgm:spPr/>
      <dgm:t>
        <a:bodyPr/>
        <a:lstStyle/>
        <a:p>
          <a:r>
            <a:rPr lang="pt-BR" dirty="0" smtClean="0">
              <a:solidFill>
                <a:schemeClr val="bg1"/>
              </a:solidFill>
              <a:latin typeface="Arial" panose="020B0604020202020204" pitchFamily="34" charset="0"/>
              <a:cs typeface="Arial" panose="020B0604020202020204" pitchFamily="34" charset="0"/>
            </a:rPr>
            <a:t>CT – PDPBERT</a:t>
          </a:r>
        </a:p>
      </dgm:t>
    </dgm:pt>
    <dgm:pt modelId="{11C6E78C-A5EE-4A0A-A2D9-C785B0F9CB7B}" type="sibTrans" cxnId="{0FDFCF98-C49C-4D66-9906-B242D329D144}">
      <dgm:prSet/>
      <dgm:spPr/>
      <dgm:t>
        <a:bodyPr/>
        <a:lstStyle/>
        <a:p>
          <a:endParaRPr lang="pt-BR"/>
        </a:p>
      </dgm:t>
    </dgm:pt>
    <dgm:pt modelId="{9F11E24F-80CA-493F-AD90-BC78CDFE73D6}" type="parTrans" cxnId="{0FDFCF98-C49C-4D66-9906-B242D329D144}">
      <dgm:prSet/>
      <dgm:spPr/>
      <dgm:t>
        <a:bodyPr/>
        <a:lstStyle/>
        <a:p>
          <a:endParaRPr lang="pt-BR"/>
        </a:p>
      </dgm:t>
    </dgm:pt>
    <dgm:pt modelId="{212F7674-D742-4F90-B948-EFD156F2D74F}">
      <dgm:prSet/>
      <dgm:spPr/>
      <dgm:t>
        <a:bodyPr/>
        <a:lstStyle/>
        <a:p>
          <a:r>
            <a:rPr lang="pt-BR" dirty="0" smtClean="0">
              <a:solidFill>
                <a:schemeClr val="bg1"/>
              </a:solidFill>
              <a:latin typeface="Arial" panose="020B0604020202020204" pitchFamily="34" charset="0"/>
              <a:cs typeface="Arial" panose="020B0604020202020204" pitchFamily="34" charset="0"/>
            </a:rPr>
            <a:t>COMISSÃO TÉCNICA </a:t>
          </a:r>
        </a:p>
      </dgm:t>
    </dgm:pt>
    <dgm:pt modelId="{26E7E37B-E896-4BC9-A5FD-840AFDFD5ABF}" type="sibTrans" cxnId="{608294B3-B28D-4D42-AA1B-311487262481}">
      <dgm:prSet/>
      <dgm:spPr/>
      <dgm:t>
        <a:bodyPr/>
        <a:lstStyle/>
        <a:p>
          <a:endParaRPr lang="pt-BR"/>
        </a:p>
      </dgm:t>
    </dgm:pt>
    <dgm:pt modelId="{97D6A49B-6D3F-4A4A-B8FC-D4999B0FDD2D}" type="parTrans" cxnId="{608294B3-B28D-4D42-AA1B-311487262481}">
      <dgm:prSet/>
      <dgm:spPr/>
      <dgm:t>
        <a:bodyPr/>
        <a:lstStyle/>
        <a:p>
          <a:endParaRPr lang="pt-BR"/>
        </a:p>
      </dgm:t>
    </dgm:pt>
    <dgm:pt modelId="{D04491E3-E3EF-4C82-834F-6B5DAAD7C0E4}">
      <dgm:prSet/>
      <dgm:spPr/>
      <dgm:t>
        <a:bodyPr/>
        <a:lstStyle/>
        <a:p>
          <a:r>
            <a:rPr lang="pt-BR" u="sng" smtClean="0">
              <a:latin typeface="Arial" panose="020B0604020202020204" pitchFamily="34" charset="0"/>
              <a:cs typeface="Arial" panose="020B0604020202020204" pitchFamily="34" charset="0"/>
            </a:rPr>
            <a:t>Decreto nº 2843/17</a:t>
          </a:r>
          <a:endParaRPr lang="pt-BR" u="sng" dirty="0" smtClean="0">
            <a:latin typeface="Arial" panose="020B0604020202020204" pitchFamily="34" charset="0"/>
            <a:cs typeface="Arial" panose="020B0604020202020204" pitchFamily="34" charset="0"/>
          </a:endParaRPr>
        </a:p>
      </dgm:t>
    </dgm:pt>
    <dgm:pt modelId="{2E98EDD5-19C4-4899-95E7-BB18C6EF3637}" type="sibTrans" cxnId="{FFE17170-F540-42DB-858A-C4C44D563D11}">
      <dgm:prSet/>
      <dgm:spPr/>
      <dgm:t>
        <a:bodyPr/>
        <a:lstStyle/>
        <a:p>
          <a:endParaRPr lang="pt-BR"/>
        </a:p>
      </dgm:t>
    </dgm:pt>
    <dgm:pt modelId="{C381A3BD-5791-4722-8517-AA4ACFB131D4}" type="parTrans" cxnId="{FFE17170-F540-42DB-858A-C4C44D563D11}">
      <dgm:prSet/>
      <dgm:spPr/>
      <dgm:t>
        <a:bodyPr/>
        <a:lstStyle/>
        <a:p>
          <a:endParaRPr lang="pt-BR"/>
        </a:p>
      </dgm:t>
    </dgm:pt>
    <dgm:pt modelId="{FE2751C1-A905-48CD-948C-F18B99136663}">
      <dgm:prSet/>
      <dgm:spPr/>
      <dgm:t>
        <a:bodyPr/>
        <a:lstStyle/>
        <a:p>
          <a:r>
            <a:rPr lang="pt-BR" dirty="0" smtClean="0">
              <a:solidFill>
                <a:schemeClr val="bg1"/>
              </a:solidFill>
              <a:latin typeface="Arial" panose="020B0604020202020204" pitchFamily="34" charset="0"/>
              <a:cs typeface="Arial" panose="020B0604020202020204" pitchFamily="34" charset="0"/>
            </a:rPr>
            <a:t>CA – PDPBERT </a:t>
          </a:r>
        </a:p>
      </dgm:t>
    </dgm:pt>
    <dgm:pt modelId="{670A39EF-D264-4286-AD3E-F48BCF71C843}" type="sibTrans" cxnId="{577C1880-BC92-4E5A-9FC3-4113D337D925}">
      <dgm:prSet/>
      <dgm:spPr/>
      <dgm:t>
        <a:bodyPr/>
        <a:lstStyle/>
        <a:p>
          <a:endParaRPr lang="pt-BR"/>
        </a:p>
      </dgm:t>
    </dgm:pt>
    <dgm:pt modelId="{35AB8CD9-BC98-476D-9F85-100B90D77DCD}" type="parTrans" cxnId="{577C1880-BC92-4E5A-9FC3-4113D337D925}">
      <dgm:prSet/>
      <dgm:spPr/>
      <dgm:t>
        <a:bodyPr/>
        <a:lstStyle/>
        <a:p>
          <a:endParaRPr lang="pt-BR"/>
        </a:p>
      </dgm:t>
    </dgm:pt>
    <dgm:pt modelId="{D1C552DB-D912-43DD-8F72-620A3A26CAFD}">
      <dgm:prSet/>
      <dgm:spPr/>
      <dgm:t>
        <a:bodyPr/>
        <a:lstStyle/>
        <a:p>
          <a:r>
            <a:rPr lang="pt-BR" dirty="0" smtClean="0">
              <a:solidFill>
                <a:schemeClr val="bg1"/>
              </a:solidFill>
              <a:latin typeface="Arial" panose="020B0604020202020204" pitchFamily="34" charset="0"/>
              <a:cs typeface="Arial" panose="020B0604020202020204" pitchFamily="34" charset="0"/>
            </a:rPr>
            <a:t>COMISSÃO DE ACOMPANHAMENTO</a:t>
          </a:r>
        </a:p>
      </dgm:t>
    </dgm:pt>
    <dgm:pt modelId="{618D4445-F31E-43D9-83F4-4ED43E9D17D2}" type="sibTrans" cxnId="{4CB41962-EF79-46A7-9C81-71DDBD69605A}">
      <dgm:prSet/>
      <dgm:spPr/>
      <dgm:t>
        <a:bodyPr/>
        <a:lstStyle/>
        <a:p>
          <a:endParaRPr lang="pt-BR"/>
        </a:p>
      </dgm:t>
    </dgm:pt>
    <dgm:pt modelId="{FE241FC2-D92C-43E5-8E6D-152C4A231A1D}" type="parTrans" cxnId="{4CB41962-EF79-46A7-9C81-71DDBD69605A}">
      <dgm:prSet/>
      <dgm:spPr/>
      <dgm:t>
        <a:bodyPr/>
        <a:lstStyle/>
        <a:p>
          <a:endParaRPr lang="pt-BR"/>
        </a:p>
      </dgm:t>
    </dgm:pt>
    <dgm:pt modelId="{92F32E67-C01B-4F2A-BAF7-41F3A0263EE7}">
      <dgm:prSet/>
      <dgm:spPr/>
      <dgm:t>
        <a:bodyPr/>
        <a:lstStyle/>
        <a:p>
          <a:r>
            <a:rPr lang="pt-BR" dirty="0" smtClean="0">
              <a:solidFill>
                <a:schemeClr val="bg1"/>
              </a:solidFill>
              <a:latin typeface="Arial" panose="020B0604020202020204" pitchFamily="34" charset="0"/>
              <a:cs typeface="Arial" panose="020B0604020202020204" pitchFamily="34" charset="0"/>
            </a:rPr>
            <a:t>NÚCLEO GESTOR</a:t>
          </a:r>
        </a:p>
      </dgm:t>
    </dgm:pt>
    <dgm:pt modelId="{5FADFB83-12CA-4060-AA61-DF0A9C3B3370}" type="sibTrans" cxnId="{0081F4A2-5592-4871-A4C9-DE585695DA98}">
      <dgm:prSet/>
      <dgm:spPr/>
      <dgm:t>
        <a:bodyPr/>
        <a:lstStyle/>
        <a:p>
          <a:endParaRPr lang="pt-BR"/>
        </a:p>
      </dgm:t>
    </dgm:pt>
    <dgm:pt modelId="{A1D89A2B-2FFD-4821-A5F1-AB28ADB6E49D}" type="parTrans" cxnId="{0081F4A2-5592-4871-A4C9-DE585695DA98}">
      <dgm:prSet/>
      <dgm:spPr/>
      <dgm:t>
        <a:bodyPr/>
        <a:lstStyle/>
        <a:p>
          <a:endParaRPr lang="pt-BR"/>
        </a:p>
      </dgm:t>
    </dgm:pt>
    <dgm:pt modelId="{C22C4546-45D2-474D-A8F7-1BD2DBCA4BFD}" type="pres">
      <dgm:prSet presAssocID="{4FE2E7CD-58C3-4E6D-B724-F6ED33A0A56C}" presName="linear" presStyleCnt="0">
        <dgm:presLayoutVars>
          <dgm:animLvl val="lvl"/>
          <dgm:resizeHandles val="exact"/>
        </dgm:presLayoutVars>
      </dgm:prSet>
      <dgm:spPr/>
      <dgm:t>
        <a:bodyPr/>
        <a:lstStyle/>
        <a:p>
          <a:endParaRPr lang="pt-BR"/>
        </a:p>
      </dgm:t>
    </dgm:pt>
    <dgm:pt modelId="{53A89FD2-6704-4054-82FB-3E103EF693F8}" type="pres">
      <dgm:prSet presAssocID="{92F32E67-C01B-4F2A-BAF7-41F3A0263EE7}" presName="parentText" presStyleLbl="node1" presStyleIdx="0" presStyleCnt="9" custScaleX="99595" custScaleY="77021" custLinFactY="-92822" custLinFactNeighborX="-421" custLinFactNeighborY="-100000">
        <dgm:presLayoutVars>
          <dgm:chMax val="0"/>
          <dgm:bulletEnabled val="1"/>
        </dgm:presLayoutVars>
      </dgm:prSet>
      <dgm:spPr/>
      <dgm:t>
        <a:bodyPr/>
        <a:lstStyle/>
        <a:p>
          <a:endParaRPr lang="pt-BR"/>
        </a:p>
      </dgm:t>
    </dgm:pt>
    <dgm:pt modelId="{6CC4802F-301E-43D5-AE98-B9F74AFA07DC}" type="pres">
      <dgm:prSet presAssocID="{5FADFB83-12CA-4060-AA61-DF0A9C3B3370}" presName="spacer" presStyleCnt="0"/>
      <dgm:spPr/>
    </dgm:pt>
    <dgm:pt modelId="{74976E76-BB05-4A03-887D-889F79D59C79}" type="pres">
      <dgm:prSet presAssocID="{D1C552DB-D912-43DD-8F72-620A3A26CAFD}" presName="parentText" presStyleLbl="node1" presStyleIdx="1" presStyleCnt="9" custScaleX="99595" custScaleY="77021" custLinFactY="-3858" custLinFactNeighborX="-421" custLinFactNeighborY="-100000">
        <dgm:presLayoutVars>
          <dgm:chMax val="0"/>
          <dgm:bulletEnabled val="1"/>
        </dgm:presLayoutVars>
      </dgm:prSet>
      <dgm:spPr/>
      <dgm:t>
        <a:bodyPr/>
        <a:lstStyle/>
        <a:p>
          <a:endParaRPr lang="pt-BR"/>
        </a:p>
      </dgm:t>
    </dgm:pt>
    <dgm:pt modelId="{70A69218-A6F5-4D63-9586-8E6693B6D729}" type="pres">
      <dgm:prSet presAssocID="{618D4445-F31E-43D9-83F4-4ED43E9D17D2}" presName="spacer" presStyleCnt="0"/>
      <dgm:spPr/>
    </dgm:pt>
    <dgm:pt modelId="{C0259C44-51A0-4EF1-8B90-4E02A4C01723}" type="pres">
      <dgm:prSet presAssocID="{FE2751C1-A905-48CD-948C-F18B99136663}" presName="parentText" presStyleLbl="node1" presStyleIdx="2" presStyleCnt="9" custScaleX="99595" custScaleY="77021" custLinFactY="-19704" custLinFactNeighborX="-421" custLinFactNeighborY="-100000">
        <dgm:presLayoutVars>
          <dgm:chMax val="0"/>
          <dgm:bulletEnabled val="1"/>
        </dgm:presLayoutVars>
      </dgm:prSet>
      <dgm:spPr/>
      <dgm:t>
        <a:bodyPr/>
        <a:lstStyle/>
        <a:p>
          <a:endParaRPr lang="pt-BR"/>
        </a:p>
      </dgm:t>
    </dgm:pt>
    <dgm:pt modelId="{FED9661E-B1CF-4770-8DE2-D0ECEB45445C}" type="pres">
      <dgm:prSet presAssocID="{670A39EF-D264-4286-AD3E-F48BCF71C843}" presName="spacer" presStyleCnt="0"/>
      <dgm:spPr/>
    </dgm:pt>
    <dgm:pt modelId="{E99489B8-6305-4701-B130-53688024BB23}" type="pres">
      <dgm:prSet presAssocID="{D04491E3-E3EF-4C82-834F-6B5DAAD7C0E4}" presName="parentText" presStyleLbl="node1" presStyleIdx="3" presStyleCnt="9" custScaleX="99595" custScaleY="77021" custLinFactY="-39094" custLinFactNeighborX="-421" custLinFactNeighborY="-100000">
        <dgm:presLayoutVars>
          <dgm:chMax val="0"/>
          <dgm:bulletEnabled val="1"/>
        </dgm:presLayoutVars>
      </dgm:prSet>
      <dgm:spPr/>
      <dgm:t>
        <a:bodyPr/>
        <a:lstStyle/>
        <a:p>
          <a:endParaRPr lang="pt-BR"/>
        </a:p>
      </dgm:t>
    </dgm:pt>
    <dgm:pt modelId="{86A5FA60-F457-4EDD-A82E-17ADED9ADF83}" type="pres">
      <dgm:prSet presAssocID="{2E98EDD5-19C4-4899-95E7-BB18C6EF3637}" presName="spacer" presStyleCnt="0"/>
      <dgm:spPr/>
    </dgm:pt>
    <dgm:pt modelId="{42FE22D8-1864-4EA7-8D4D-CF2F06A2C3F5}" type="pres">
      <dgm:prSet presAssocID="{212F7674-D742-4F90-B948-EFD156F2D74F}" presName="parentText" presStyleLbl="node1" presStyleIdx="4" presStyleCnt="9" custScaleX="99595" custScaleY="77021" custLinFactY="5121" custLinFactNeighborX="-421" custLinFactNeighborY="100000">
        <dgm:presLayoutVars>
          <dgm:chMax val="0"/>
          <dgm:bulletEnabled val="1"/>
        </dgm:presLayoutVars>
      </dgm:prSet>
      <dgm:spPr/>
      <dgm:t>
        <a:bodyPr/>
        <a:lstStyle/>
        <a:p>
          <a:endParaRPr lang="pt-BR"/>
        </a:p>
      </dgm:t>
    </dgm:pt>
    <dgm:pt modelId="{69D3335F-1BE4-4CE8-B809-F1773A396CCB}" type="pres">
      <dgm:prSet presAssocID="{26E7E37B-E896-4BC9-A5FD-840AFDFD5ABF}" presName="spacer" presStyleCnt="0"/>
      <dgm:spPr/>
    </dgm:pt>
    <dgm:pt modelId="{92608C0B-31DD-4254-8DBC-E6E92C42DDAA}" type="pres">
      <dgm:prSet presAssocID="{D7E2CE4B-F638-4E86-BBFE-ACD2C7754CE2}" presName="parentText" presStyleLbl="node1" presStyleIdx="5" presStyleCnt="9" custScaleX="99595" custScaleY="77021">
        <dgm:presLayoutVars>
          <dgm:chMax val="0"/>
          <dgm:bulletEnabled val="1"/>
        </dgm:presLayoutVars>
      </dgm:prSet>
      <dgm:spPr/>
      <dgm:t>
        <a:bodyPr/>
        <a:lstStyle/>
        <a:p>
          <a:endParaRPr lang="pt-BR"/>
        </a:p>
      </dgm:t>
    </dgm:pt>
    <dgm:pt modelId="{BC3C29A0-222A-45AC-9F67-31025D3EC8C6}" type="pres">
      <dgm:prSet presAssocID="{11C6E78C-A5EE-4A0A-A2D9-C785B0F9CB7B}" presName="spacer" presStyleCnt="0"/>
      <dgm:spPr/>
    </dgm:pt>
    <dgm:pt modelId="{9A066F4F-0281-4AC4-851D-A17EB314E85F}" type="pres">
      <dgm:prSet presAssocID="{6417FF60-916C-46AD-B8C5-4659A66CBDF7}" presName="parentText" presStyleLbl="node1" presStyleIdx="6" presStyleCnt="9" custScaleX="99595" custScaleY="77021" custLinFactNeighborX="-421" custLinFactNeighborY="-94751">
        <dgm:presLayoutVars>
          <dgm:chMax val="0"/>
          <dgm:bulletEnabled val="1"/>
        </dgm:presLayoutVars>
      </dgm:prSet>
      <dgm:spPr/>
      <dgm:t>
        <a:bodyPr/>
        <a:lstStyle/>
        <a:p>
          <a:endParaRPr lang="pt-BR"/>
        </a:p>
      </dgm:t>
    </dgm:pt>
    <dgm:pt modelId="{93190E29-A81F-4B23-A3C5-43EC957B6A94}" type="pres">
      <dgm:prSet presAssocID="{E89BB576-B93E-43AD-9BDF-3E3EAF5B5D7F}" presName="spacer" presStyleCnt="0"/>
      <dgm:spPr/>
    </dgm:pt>
    <dgm:pt modelId="{A2B0B125-06AF-4D01-A79A-3671D42929AC}" type="pres">
      <dgm:prSet presAssocID="{9499F757-19DD-424E-8050-F589271D7FF7}" presName="parentText" presStyleLbl="node1" presStyleIdx="7" presStyleCnt="9" custScaleX="99595" custScaleY="77021" custLinFactY="111987" custLinFactNeighborX="-421" custLinFactNeighborY="200000">
        <dgm:presLayoutVars>
          <dgm:chMax val="0"/>
          <dgm:bulletEnabled val="1"/>
        </dgm:presLayoutVars>
      </dgm:prSet>
      <dgm:spPr/>
      <dgm:t>
        <a:bodyPr/>
        <a:lstStyle/>
        <a:p>
          <a:endParaRPr lang="pt-BR"/>
        </a:p>
      </dgm:t>
    </dgm:pt>
    <dgm:pt modelId="{373C2C42-E1AD-4555-8EA2-EC19CDD598A9}" type="pres">
      <dgm:prSet presAssocID="{ABDE22B8-84F0-4EB8-98F4-890D594BDDB8}" presName="spacer" presStyleCnt="0"/>
      <dgm:spPr/>
    </dgm:pt>
    <dgm:pt modelId="{6CE1F541-9F9C-4739-B18B-735B0BE245DB}" type="pres">
      <dgm:prSet presAssocID="{5AE35C77-54F4-4787-9CE5-CB4EDAC66BF4}" presName="parentText" presStyleLbl="node1" presStyleIdx="8" presStyleCnt="9" custScaleX="99595" custScaleY="77021" custLinFactY="97803" custLinFactNeighborX="-421" custLinFactNeighborY="100000">
        <dgm:presLayoutVars>
          <dgm:chMax val="0"/>
          <dgm:bulletEnabled val="1"/>
        </dgm:presLayoutVars>
      </dgm:prSet>
      <dgm:spPr/>
      <dgm:t>
        <a:bodyPr/>
        <a:lstStyle/>
        <a:p>
          <a:endParaRPr lang="pt-BR"/>
        </a:p>
      </dgm:t>
    </dgm:pt>
  </dgm:ptLst>
  <dgm:cxnLst>
    <dgm:cxn modelId="{665C6205-B783-48B8-A04A-C91D65A9BD1C}" type="presOf" srcId="{D04491E3-E3EF-4C82-834F-6B5DAAD7C0E4}" destId="{E99489B8-6305-4701-B130-53688024BB23}" srcOrd="0" destOrd="0" presId="urn:microsoft.com/office/officeart/2005/8/layout/vList2"/>
    <dgm:cxn modelId="{577C1880-BC92-4E5A-9FC3-4113D337D925}" srcId="{4FE2E7CD-58C3-4E6D-B724-F6ED33A0A56C}" destId="{FE2751C1-A905-48CD-948C-F18B99136663}" srcOrd="2" destOrd="0" parTransId="{35AB8CD9-BC98-476D-9F85-100B90D77DCD}" sibTransId="{670A39EF-D264-4286-AD3E-F48BCF71C843}"/>
    <dgm:cxn modelId="{0FDFCF98-C49C-4D66-9906-B242D329D144}" srcId="{4FE2E7CD-58C3-4E6D-B724-F6ED33A0A56C}" destId="{D7E2CE4B-F638-4E86-BBFE-ACD2C7754CE2}" srcOrd="5" destOrd="0" parTransId="{9F11E24F-80CA-493F-AD90-BC78CDFE73D6}" sibTransId="{11C6E78C-A5EE-4A0A-A2D9-C785B0F9CB7B}"/>
    <dgm:cxn modelId="{EC2145BF-5244-460A-8184-44CCE51C5033}" type="presOf" srcId="{5AE35C77-54F4-4787-9CE5-CB4EDAC66BF4}" destId="{6CE1F541-9F9C-4739-B18B-735B0BE245DB}" srcOrd="0" destOrd="0" presId="urn:microsoft.com/office/officeart/2005/8/layout/vList2"/>
    <dgm:cxn modelId="{D97C817F-5EC7-4AE1-B887-54861EEBB77F}" type="presOf" srcId="{212F7674-D742-4F90-B948-EFD156F2D74F}" destId="{42FE22D8-1864-4EA7-8D4D-CF2F06A2C3F5}" srcOrd="0" destOrd="0" presId="urn:microsoft.com/office/officeart/2005/8/layout/vList2"/>
    <dgm:cxn modelId="{DA5303B6-1E8B-4C87-9555-868D603FC453}" type="presOf" srcId="{9499F757-19DD-424E-8050-F589271D7FF7}" destId="{A2B0B125-06AF-4D01-A79A-3671D42929AC}" srcOrd="0" destOrd="0" presId="urn:microsoft.com/office/officeart/2005/8/layout/vList2"/>
    <dgm:cxn modelId="{050AEF4A-F191-4B27-A209-83FF6DF285DC}" srcId="{4FE2E7CD-58C3-4E6D-B724-F6ED33A0A56C}" destId="{6417FF60-916C-46AD-B8C5-4659A66CBDF7}" srcOrd="6" destOrd="0" parTransId="{F885B251-18EE-4C70-BC23-FAC67E66E489}" sibTransId="{E89BB576-B93E-43AD-9BDF-3E3EAF5B5D7F}"/>
    <dgm:cxn modelId="{DDD5952F-FE8A-4A85-B456-F0F747AEE71A}" type="presOf" srcId="{92F32E67-C01B-4F2A-BAF7-41F3A0263EE7}" destId="{53A89FD2-6704-4054-82FB-3E103EF693F8}" srcOrd="0" destOrd="0" presId="urn:microsoft.com/office/officeart/2005/8/layout/vList2"/>
    <dgm:cxn modelId="{FFE17170-F540-42DB-858A-C4C44D563D11}" srcId="{4FE2E7CD-58C3-4E6D-B724-F6ED33A0A56C}" destId="{D04491E3-E3EF-4C82-834F-6B5DAAD7C0E4}" srcOrd="3" destOrd="0" parTransId="{C381A3BD-5791-4722-8517-AA4ACFB131D4}" sibTransId="{2E98EDD5-19C4-4899-95E7-BB18C6EF3637}"/>
    <dgm:cxn modelId="{4CB41962-EF79-46A7-9C81-71DDBD69605A}" srcId="{4FE2E7CD-58C3-4E6D-B724-F6ED33A0A56C}" destId="{D1C552DB-D912-43DD-8F72-620A3A26CAFD}" srcOrd="1" destOrd="0" parTransId="{FE241FC2-D92C-43E5-8E6D-152C4A231A1D}" sibTransId="{618D4445-F31E-43D9-83F4-4ED43E9D17D2}"/>
    <dgm:cxn modelId="{AB3C7F46-B71A-4D0C-8738-6157CD1061EE}" type="presOf" srcId="{6417FF60-916C-46AD-B8C5-4659A66CBDF7}" destId="{9A066F4F-0281-4AC4-851D-A17EB314E85F}" srcOrd="0" destOrd="0" presId="urn:microsoft.com/office/officeart/2005/8/layout/vList2"/>
    <dgm:cxn modelId="{608294B3-B28D-4D42-AA1B-311487262481}" srcId="{4FE2E7CD-58C3-4E6D-B724-F6ED33A0A56C}" destId="{212F7674-D742-4F90-B948-EFD156F2D74F}" srcOrd="4" destOrd="0" parTransId="{97D6A49B-6D3F-4A4A-B8FC-D4999B0FDD2D}" sibTransId="{26E7E37B-E896-4BC9-A5FD-840AFDFD5ABF}"/>
    <dgm:cxn modelId="{FF7D56F4-489A-41D9-BB39-8BE4CBB2AE10}" srcId="{4FE2E7CD-58C3-4E6D-B724-F6ED33A0A56C}" destId="{9499F757-19DD-424E-8050-F589271D7FF7}" srcOrd="7" destOrd="0" parTransId="{9ABBA04B-2799-45B2-A721-56EBEAB6115E}" sibTransId="{ABDE22B8-84F0-4EB8-98F4-890D594BDDB8}"/>
    <dgm:cxn modelId="{C902BEBE-25E5-48CA-8386-5B3D6140D9B6}" type="presOf" srcId="{4FE2E7CD-58C3-4E6D-B724-F6ED33A0A56C}" destId="{C22C4546-45D2-474D-A8F7-1BD2DBCA4BFD}" srcOrd="0" destOrd="0" presId="urn:microsoft.com/office/officeart/2005/8/layout/vList2"/>
    <dgm:cxn modelId="{510E5A91-5923-4D06-9E28-72CF3620457D}" srcId="{4FE2E7CD-58C3-4E6D-B724-F6ED33A0A56C}" destId="{5AE35C77-54F4-4787-9CE5-CB4EDAC66BF4}" srcOrd="8" destOrd="0" parTransId="{B5BD5AA2-5AE6-4DED-AC4B-020E9E9CDC1C}" sibTransId="{C41D7BCC-5EA5-4E88-AF85-05D6320374C4}"/>
    <dgm:cxn modelId="{B18275BA-FAD3-49FE-8039-79B1739C4484}" type="presOf" srcId="{D1C552DB-D912-43DD-8F72-620A3A26CAFD}" destId="{74976E76-BB05-4A03-887D-889F79D59C79}" srcOrd="0" destOrd="0" presId="urn:microsoft.com/office/officeart/2005/8/layout/vList2"/>
    <dgm:cxn modelId="{B2DF8386-D226-494F-9FB3-38A7AACFBF32}" type="presOf" srcId="{D7E2CE4B-F638-4E86-BBFE-ACD2C7754CE2}" destId="{92608C0B-31DD-4254-8DBC-E6E92C42DDAA}" srcOrd="0" destOrd="0" presId="urn:microsoft.com/office/officeart/2005/8/layout/vList2"/>
    <dgm:cxn modelId="{0081F4A2-5592-4871-A4C9-DE585695DA98}" srcId="{4FE2E7CD-58C3-4E6D-B724-F6ED33A0A56C}" destId="{92F32E67-C01B-4F2A-BAF7-41F3A0263EE7}" srcOrd="0" destOrd="0" parTransId="{A1D89A2B-2FFD-4821-A5F1-AB28ADB6E49D}" sibTransId="{5FADFB83-12CA-4060-AA61-DF0A9C3B3370}"/>
    <dgm:cxn modelId="{05B24C53-AD83-4F9C-A9CC-B735DF21D310}" type="presOf" srcId="{FE2751C1-A905-48CD-948C-F18B99136663}" destId="{C0259C44-51A0-4EF1-8B90-4E02A4C01723}" srcOrd="0" destOrd="0" presId="urn:microsoft.com/office/officeart/2005/8/layout/vList2"/>
    <dgm:cxn modelId="{4F579117-C218-4014-8B2A-58152DD9C59A}" type="presParOf" srcId="{C22C4546-45D2-474D-A8F7-1BD2DBCA4BFD}" destId="{53A89FD2-6704-4054-82FB-3E103EF693F8}" srcOrd="0" destOrd="0" presId="urn:microsoft.com/office/officeart/2005/8/layout/vList2"/>
    <dgm:cxn modelId="{138AEDAF-5397-405B-A67D-FA73964734CB}" type="presParOf" srcId="{C22C4546-45D2-474D-A8F7-1BD2DBCA4BFD}" destId="{6CC4802F-301E-43D5-AE98-B9F74AFA07DC}" srcOrd="1" destOrd="0" presId="urn:microsoft.com/office/officeart/2005/8/layout/vList2"/>
    <dgm:cxn modelId="{6E0935F9-9A99-4F62-918A-7523C41DB2A3}" type="presParOf" srcId="{C22C4546-45D2-474D-A8F7-1BD2DBCA4BFD}" destId="{74976E76-BB05-4A03-887D-889F79D59C79}" srcOrd="2" destOrd="0" presId="urn:microsoft.com/office/officeart/2005/8/layout/vList2"/>
    <dgm:cxn modelId="{A21C7430-5F08-4533-82D8-88BFE79210F0}" type="presParOf" srcId="{C22C4546-45D2-474D-A8F7-1BD2DBCA4BFD}" destId="{70A69218-A6F5-4D63-9586-8E6693B6D729}" srcOrd="3" destOrd="0" presId="urn:microsoft.com/office/officeart/2005/8/layout/vList2"/>
    <dgm:cxn modelId="{2E5ABD1A-C9B0-4D29-9FC7-B4512140C81A}" type="presParOf" srcId="{C22C4546-45D2-474D-A8F7-1BD2DBCA4BFD}" destId="{C0259C44-51A0-4EF1-8B90-4E02A4C01723}" srcOrd="4" destOrd="0" presId="urn:microsoft.com/office/officeart/2005/8/layout/vList2"/>
    <dgm:cxn modelId="{1EE9E539-40A8-447B-AFA8-0ECA60B60F54}" type="presParOf" srcId="{C22C4546-45D2-474D-A8F7-1BD2DBCA4BFD}" destId="{FED9661E-B1CF-4770-8DE2-D0ECEB45445C}" srcOrd="5" destOrd="0" presId="urn:microsoft.com/office/officeart/2005/8/layout/vList2"/>
    <dgm:cxn modelId="{0783AFA1-9B03-4154-8228-0701AFB56B16}" type="presParOf" srcId="{C22C4546-45D2-474D-A8F7-1BD2DBCA4BFD}" destId="{E99489B8-6305-4701-B130-53688024BB23}" srcOrd="6" destOrd="0" presId="urn:microsoft.com/office/officeart/2005/8/layout/vList2"/>
    <dgm:cxn modelId="{DF5ABD28-A0C1-4B1A-AA9D-19DF423C6F7C}" type="presParOf" srcId="{C22C4546-45D2-474D-A8F7-1BD2DBCA4BFD}" destId="{86A5FA60-F457-4EDD-A82E-17ADED9ADF83}" srcOrd="7" destOrd="0" presId="urn:microsoft.com/office/officeart/2005/8/layout/vList2"/>
    <dgm:cxn modelId="{8A5CFEE3-3FF9-47AD-9987-5CDC870368DA}" type="presParOf" srcId="{C22C4546-45D2-474D-A8F7-1BD2DBCA4BFD}" destId="{42FE22D8-1864-4EA7-8D4D-CF2F06A2C3F5}" srcOrd="8" destOrd="0" presId="urn:microsoft.com/office/officeart/2005/8/layout/vList2"/>
    <dgm:cxn modelId="{BFC92300-89E9-4DC0-BBC6-FF1C6282D0C8}" type="presParOf" srcId="{C22C4546-45D2-474D-A8F7-1BD2DBCA4BFD}" destId="{69D3335F-1BE4-4CE8-B809-F1773A396CCB}" srcOrd="9" destOrd="0" presId="urn:microsoft.com/office/officeart/2005/8/layout/vList2"/>
    <dgm:cxn modelId="{55711708-B8B9-4B6C-A676-DFCC0E90F609}" type="presParOf" srcId="{C22C4546-45D2-474D-A8F7-1BD2DBCA4BFD}" destId="{92608C0B-31DD-4254-8DBC-E6E92C42DDAA}" srcOrd="10" destOrd="0" presId="urn:microsoft.com/office/officeart/2005/8/layout/vList2"/>
    <dgm:cxn modelId="{1F2012B1-A265-4760-BE4C-F149D4EED8BB}" type="presParOf" srcId="{C22C4546-45D2-474D-A8F7-1BD2DBCA4BFD}" destId="{BC3C29A0-222A-45AC-9F67-31025D3EC8C6}" srcOrd="11" destOrd="0" presId="urn:microsoft.com/office/officeart/2005/8/layout/vList2"/>
    <dgm:cxn modelId="{7496F82C-B159-407E-8F85-2B9A2233BFC5}" type="presParOf" srcId="{C22C4546-45D2-474D-A8F7-1BD2DBCA4BFD}" destId="{9A066F4F-0281-4AC4-851D-A17EB314E85F}" srcOrd="12" destOrd="0" presId="urn:microsoft.com/office/officeart/2005/8/layout/vList2"/>
    <dgm:cxn modelId="{D437558E-FA97-442C-AFE3-CA86170D6AD6}" type="presParOf" srcId="{C22C4546-45D2-474D-A8F7-1BD2DBCA4BFD}" destId="{93190E29-A81F-4B23-A3C5-43EC957B6A94}" srcOrd="13" destOrd="0" presId="urn:microsoft.com/office/officeart/2005/8/layout/vList2"/>
    <dgm:cxn modelId="{91AD63ED-19FF-4BA0-B94C-D116BE05CE14}" type="presParOf" srcId="{C22C4546-45D2-474D-A8F7-1BD2DBCA4BFD}" destId="{A2B0B125-06AF-4D01-A79A-3671D42929AC}" srcOrd="14" destOrd="0" presId="urn:microsoft.com/office/officeart/2005/8/layout/vList2"/>
    <dgm:cxn modelId="{FE331960-1FEE-4268-90ED-D32A04A5E39A}" type="presParOf" srcId="{C22C4546-45D2-474D-A8F7-1BD2DBCA4BFD}" destId="{373C2C42-E1AD-4555-8EA2-EC19CDD598A9}" srcOrd="15" destOrd="0" presId="urn:microsoft.com/office/officeart/2005/8/layout/vList2"/>
    <dgm:cxn modelId="{04B723E8-0B4A-4D49-9A82-DA12C5338209}" type="presParOf" srcId="{C22C4546-45D2-474D-A8F7-1BD2DBCA4BFD}" destId="{6CE1F541-9F9C-4739-B18B-735B0BE245DB}" srcOrd="1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2349246F-362A-4476-AC13-349534D097F0}"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B0671B98-C076-4E96-8844-9866F50D0494}" type="presOf" srcId="{BB72A199-B205-4991-870B-BD51871C1E4D}" destId="{736EA904-B449-4947-8DD4-B3AAE4EF3260}" srcOrd="0" destOrd="0" presId="urn:microsoft.com/office/officeart/2005/8/layout/vList2"/>
    <dgm:cxn modelId="{18F05B44-4D94-4200-9975-4224A1B647B6}"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4D773721-7930-465A-BBB0-BBC4401B17C8}"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017A36EE-8BC3-499E-A01F-6A4D2385CC29}" type="presOf" srcId="{BB72A199-B205-4991-870B-BD51871C1E4D}" destId="{736EA904-B449-4947-8DD4-B3AAE4EF3260}" srcOrd="0" destOrd="0" presId="urn:microsoft.com/office/officeart/2005/8/layout/vList2"/>
    <dgm:cxn modelId="{77C84A8F-6656-437D-B6DB-CE28459ECD9D}"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6DB9CD5-AAA8-4758-BA57-FF599E0322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5776B38B-AA1B-4202-A46E-8C3DAB94A9F6}">
      <dgm:prSet/>
      <dgm:spPr/>
      <dgm:t>
        <a:bodyPr/>
        <a:lstStyle/>
        <a:p>
          <a:pPr rtl="0"/>
          <a:r>
            <a:rPr lang="pt-BR" b="1" dirty="0" smtClean="0"/>
            <a:t>      ARTICULAÇÃO </a:t>
          </a:r>
          <a:r>
            <a:rPr lang="pt-BR" dirty="0" smtClean="0"/>
            <a:t>   </a:t>
          </a:r>
          <a:endParaRPr lang="pt-BR" dirty="0"/>
        </a:p>
      </dgm:t>
    </dgm:pt>
    <dgm:pt modelId="{69BAD3B5-3B5D-4557-8D3D-564551557CAF}" type="parTrans" cxnId="{52DC374B-233E-4475-80A9-9FEDD1044249}">
      <dgm:prSet/>
      <dgm:spPr/>
      <dgm:t>
        <a:bodyPr/>
        <a:lstStyle/>
        <a:p>
          <a:endParaRPr lang="pt-BR"/>
        </a:p>
      </dgm:t>
    </dgm:pt>
    <dgm:pt modelId="{F1C4DD0F-685E-4603-A93F-5245CDE75024}" type="sibTrans" cxnId="{52DC374B-233E-4475-80A9-9FEDD1044249}">
      <dgm:prSet/>
      <dgm:spPr/>
      <dgm:t>
        <a:bodyPr/>
        <a:lstStyle/>
        <a:p>
          <a:endParaRPr lang="pt-BR"/>
        </a:p>
      </dgm:t>
    </dgm:pt>
    <dgm:pt modelId="{2CBA9741-B335-4605-A8B9-43F3967BE7A2}" type="pres">
      <dgm:prSet presAssocID="{C6DB9CD5-AAA8-4758-BA57-FF599E032247}" presName="linear" presStyleCnt="0">
        <dgm:presLayoutVars>
          <dgm:animLvl val="lvl"/>
          <dgm:resizeHandles val="exact"/>
        </dgm:presLayoutVars>
      </dgm:prSet>
      <dgm:spPr/>
      <dgm:t>
        <a:bodyPr/>
        <a:lstStyle/>
        <a:p>
          <a:endParaRPr lang="pt-BR"/>
        </a:p>
      </dgm:t>
    </dgm:pt>
    <dgm:pt modelId="{0A453939-5554-4CE3-A3CD-5291140A176D}" type="pres">
      <dgm:prSet presAssocID="{5776B38B-AA1B-4202-A46E-8C3DAB94A9F6}" presName="parentText" presStyleLbl="node1" presStyleIdx="0" presStyleCnt="1" custLinFactNeighborX="-823" custLinFactNeighborY="-44095">
        <dgm:presLayoutVars>
          <dgm:chMax val="0"/>
          <dgm:bulletEnabled val="1"/>
        </dgm:presLayoutVars>
      </dgm:prSet>
      <dgm:spPr/>
      <dgm:t>
        <a:bodyPr/>
        <a:lstStyle/>
        <a:p>
          <a:endParaRPr lang="pt-BR"/>
        </a:p>
      </dgm:t>
    </dgm:pt>
  </dgm:ptLst>
  <dgm:cxnLst>
    <dgm:cxn modelId="{1ED017F9-8534-41F3-9964-7BEC587A15A2}" type="presOf" srcId="{C6DB9CD5-AAA8-4758-BA57-FF599E032247}" destId="{2CBA9741-B335-4605-A8B9-43F3967BE7A2}" srcOrd="0" destOrd="0" presId="urn:microsoft.com/office/officeart/2005/8/layout/vList2"/>
    <dgm:cxn modelId="{C18A497D-4BD6-4BF1-B431-7061123D22EF}" type="presOf" srcId="{5776B38B-AA1B-4202-A46E-8C3DAB94A9F6}" destId="{0A453939-5554-4CE3-A3CD-5291140A176D}" srcOrd="0" destOrd="0" presId="urn:microsoft.com/office/officeart/2005/8/layout/vList2"/>
    <dgm:cxn modelId="{52DC374B-233E-4475-80A9-9FEDD1044249}" srcId="{C6DB9CD5-AAA8-4758-BA57-FF599E032247}" destId="{5776B38B-AA1B-4202-A46E-8C3DAB94A9F6}" srcOrd="0" destOrd="0" parTransId="{69BAD3B5-3B5D-4557-8D3D-564551557CAF}" sibTransId="{F1C4DD0F-685E-4603-A93F-5245CDE75024}"/>
    <dgm:cxn modelId="{2DDBACE0-F7DF-4C46-A710-DAC526A5AD66}" type="presParOf" srcId="{2CBA9741-B335-4605-A8B9-43F3967BE7A2}" destId="{0A453939-5554-4CE3-A3CD-5291140A176D}"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86A7E07A-C4F4-41A6-9E5E-6D356756C21C}" type="presOf" srcId="{BB72A199-B205-4991-870B-BD51871C1E4D}" destId="{736EA904-B449-4947-8DD4-B3AAE4EF3260}" srcOrd="0" destOrd="0" presId="urn:microsoft.com/office/officeart/2005/8/layout/vList2"/>
    <dgm:cxn modelId="{9C419F28-8019-4CD5-8A07-485ADCE8C3CB}"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5CD28D28-DB87-4B57-9EF5-E121BC9DD4C3}"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94A223A3-4A4F-478A-9D70-CB0D8F53B268}"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pt-BR"/>
        </a:p>
      </dgm:t>
    </dgm:pt>
    <dgm:pt modelId="{7522F029-A06A-4E33-8DB0-6AFCDC7C1325}">
      <dgm:prSet/>
      <dgm:spPr/>
      <dgm:t>
        <a:bodyPr/>
        <a:lstStyle/>
        <a:p>
          <a:pPr algn="ctr" rtl="0"/>
          <a:r>
            <a:rPr lang="pt-BR" dirty="0" smtClean="0"/>
            <a:t>CA-PDPBERT</a:t>
          </a:r>
          <a:endParaRPr lang="pt-BR" dirty="0"/>
        </a:p>
      </dgm:t>
    </dgm:pt>
    <dgm:pt modelId="{E1969840-969D-4364-8966-E83EAEA464D7}" type="parTrans" cxnId="{16BCF2AA-B4BB-49DD-B924-865AB082213D}">
      <dgm:prSet/>
      <dgm:spPr/>
      <dgm:t>
        <a:bodyPr/>
        <a:lstStyle/>
        <a:p>
          <a:endParaRPr lang="pt-BR"/>
        </a:p>
      </dgm:t>
    </dgm:pt>
    <dgm:pt modelId="{8236CCCF-D011-483B-88EA-8870962EC7F3}" type="sibTrans" cxnId="{16BCF2AA-B4BB-49DD-B924-865AB082213D}">
      <dgm:prSet/>
      <dgm:spPr/>
      <dgm:t>
        <a:bodyPr/>
        <a:lstStyle/>
        <a:p>
          <a:endParaRPr lang="pt-BR"/>
        </a:p>
      </dgm:t>
    </dgm:pt>
    <dgm:pt modelId="{B727DB56-1AE2-4F44-976C-BF189736627D}" type="pres">
      <dgm:prSet presAssocID="{94A223A3-4A4F-478A-9D70-CB0D8F53B268}" presName="Name0" presStyleCnt="0">
        <dgm:presLayoutVars>
          <dgm:dir/>
          <dgm:animLvl val="lvl"/>
          <dgm:resizeHandles val="exact"/>
        </dgm:presLayoutVars>
      </dgm:prSet>
      <dgm:spPr/>
      <dgm:t>
        <a:bodyPr/>
        <a:lstStyle/>
        <a:p>
          <a:endParaRPr lang="pt-BR"/>
        </a:p>
      </dgm:t>
    </dgm:pt>
    <dgm:pt modelId="{AD240DF8-17A2-463D-A316-E07CDD5D4C67}" type="pres">
      <dgm:prSet presAssocID="{7522F029-A06A-4E33-8DB0-6AFCDC7C1325}" presName="linNode" presStyleCnt="0"/>
      <dgm:spPr/>
    </dgm:pt>
    <dgm:pt modelId="{BCC50410-B3AA-4F53-8B72-7CD9AE41EA4C}" type="pres">
      <dgm:prSet presAssocID="{7522F029-A06A-4E33-8DB0-6AFCDC7C1325}" presName="parentText" presStyleLbl="node1" presStyleIdx="0" presStyleCnt="1">
        <dgm:presLayoutVars>
          <dgm:chMax val="1"/>
          <dgm:bulletEnabled val="1"/>
        </dgm:presLayoutVars>
      </dgm:prSet>
      <dgm:spPr/>
      <dgm:t>
        <a:bodyPr/>
        <a:lstStyle/>
        <a:p>
          <a:endParaRPr lang="pt-BR"/>
        </a:p>
      </dgm:t>
    </dgm:pt>
  </dgm:ptLst>
  <dgm:cxnLst>
    <dgm:cxn modelId="{19EF736C-8E32-4575-A980-E9922058DCE2}" type="presOf" srcId="{7522F029-A06A-4E33-8DB0-6AFCDC7C1325}" destId="{BCC50410-B3AA-4F53-8B72-7CD9AE41EA4C}" srcOrd="0" destOrd="0" presId="urn:microsoft.com/office/officeart/2005/8/layout/vList5"/>
    <dgm:cxn modelId="{16BCF2AA-B4BB-49DD-B924-865AB082213D}" srcId="{94A223A3-4A4F-478A-9D70-CB0D8F53B268}" destId="{7522F029-A06A-4E33-8DB0-6AFCDC7C1325}" srcOrd="0" destOrd="0" parTransId="{E1969840-969D-4364-8966-E83EAEA464D7}" sibTransId="{8236CCCF-D011-483B-88EA-8870962EC7F3}"/>
    <dgm:cxn modelId="{94BBDD27-C1D5-4043-9A7B-F8CBF1D67142}" type="presOf" srcId="{94A223A3-4A4F-478A-9D70-CB0D8F53B268}" destId="{B727DB56-1AE2-4F44-976C-BF189736627D}" srcOrd="0" destOrd="0" presId="urn:microsoft.com/office/officeart/2005/8/layout/vList5"/>
    <dgm:cxn modelId="{DC3394F6-17E0-448F-A6E6-E02CA8090821}" type="presParOf" srcId="{B727DB56-1AE2-4F44-976C-BF189736627D}" destId="{AD240DF8-17A2-463D-A316-E07CDD5D4C67}" srcOrd="0" destOrd="0" presId="urn:microsoft.com/office/officeart/2005/8/layout/vList5"/>
    <dgm:cxn modelId="{291FB511-54BE-4208-B91B-A493325E8C97}" type="presParOf" srcId="{AD240DF8-17A2-463D-A316-E07CDD5D4C67}" destId="{BCC50410-B3AA-4F53-8B72-7CD9AE41EA4C}"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FBB6920-E22C-4E99-BD71-9130DDA5B57B}" type="presOf" srcId="{D02757A1-B530-4ED4-B2E3-BD88D5F316CB}" destId="{E2E88775-5199-42E9-A584-FD71C5DDD37C}" srcOrd="0" destOrd="0" presId="urn:microsoft.com/office/officeart/2005/8/layout/vList2"/>
    <dgm:cxn modelId="{8AE80843-3EE9-4172-AD4A-25685821606D}"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86256455-4302-4D8F-9930-5FE93D7564EC}"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dgm:spPr/>
      <dgm:t>
        <a:bodyPr/>
        <a:lstStyle/>
        <a:p>
          <a:pPr algn="ctr" rtl="0"/>
          <a:r>
            <a:rPr lang="pt-BR" dirty="0" smtClean="0"/>
            <a:t>12 MEMBROS</a:t>
          </a:r>
          <a:endParaRPr lang="pt-BR"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custLinFactNeighborX="-378" custLinFactNeighborY="-54357">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24DEDFD3-AD20-4961-9C0E-D310ADDED7FE}" type="presOf" srcId="{A3DCC19A-C6C2-4DCD-B96A-425F33D65C5F}" destId="{CB6F6949-E1D3-41A6-A6F9-717CFCF0F782}" srcOrd="0" destOrd="0" presId="urn:microsoft.com/office/officeart/2005/8/layout/vList2"/>
    <dgm:cxn modelId="{DCE4F94D-CE7E-4844-A33C-956431BBFDEE}" type="presOf" srcId="{C8FAD395-E9C7-49BB-BA69-B3808A0A554C}" destId="{0F4AC748-440E-46C0-9044-288D1172E001}" srcOrd="0" destOrd="0" presId="urn:microsoft.com/office/officeart/2005/8/layout/vList2"/>
    <dgm:cxn modelId="{7BAE44A4-0A95-4694-8CC4-BC5C1E624DBB}"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dgm:spPr/>
      <dgm:t>
        <a:bodyPr/>
        <a:lstStyle/>
        <a:p>
          <a:pPr algn="ctr" rtl="0"/>
          <a:r>
            <a:rPr lang="pt-BR" dirty="0" smtClean="0"/>
            <a:t>(12+2) MEMBROS</a:t>
          </a:r>
          <a:endParaRPr lang="pt-BR"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custLinFactNeighborX="-572" custLinFactNeighborY="-7747">
        <dgm:presLayoutVars>
          <dgm:chMax val="0"/>
          <dgm:bulletEnabled val="1"/>
        </dgm:presLayoutVars>
      </dgm:prSet>
      <dgm:spPr/>
      <dgm:t>
        <a:bodyPr/>
        <a:lstStyle/>
        <a:p>
          <a:endParaRPr lang="pt-BR"/>
        </a:p>
      </dgm:t>
    </dgm:pt>
  </dgm:ptLst>
  <dgm:cxnLst>
    <dgm:cxn modelId="{949C1DBF-7E18-4E10-92E4-1C2D63066FAE}" srcId="{46E1200E-6E22-4E71-8BA9-8AFF9E4F7C79}" destId="{6B38DEBA-71B8-4980-8D39-4B8C33855848}" srcOrd="0" destOrd="0" parTransId="{8FF09896-6404-4EC9-9CE2-D960AB71B5F4}" sibTransId="{FA175A55-F339-4B2D-9D4E-DAC1692818E2}"/>
    <dgm:cxn modelId="{638156F1-516F-4713-818C-072F22D53ABB}" type="presOf" srcId="{46E1200E-6E22-4E71-8BA9-8AFF9E4F7C79}" destId="{83ECCD86-B2F8-4B91-9A9A-97D5E590D14C}" srcOrd="0" destOrd="0" presId="urn:microsoft.com/office/officeart/2005/8/layout/vList2"/>
    <dgm:cxn modelId="{94E7DDE3-B21A-44A1-B3B3-6AC505CD475A}" type="presOf" srcId="{6B38DEBA-71B8-4980-8D39-4B8C33855848}" destId="{6B1F0041-9CAE-485F-BBBC-BEFE1C55BDC3}" srcOrd="0" destOrd="0" presId="urn:microsoft.com/office/officeart/2005/8/layout/vList2"/>
    <dgm:cxn modelId="{2214FEE6-57F8-4BDA-A170-7BBD2F52AD1B}"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FE2E7CD-58C3-4E6D-B724-F6ED33A0A5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01A9778A-E843-4320-A54A-10F19B9763BD}">
      <dgm:prSet/>
      <dgm:spPr/>
      <dgm:t>
        <a:bodyPr/>
        <a:lstStyle/>
        <a:p>
          <a:pPr rtl="0"/>
          <a:r>
            <a:rPr lang="pt-BR" b="1" dirty="0" smtClean="0"/>
            <a:t>ETAPAS</a:t>
          </a:r>
          <a:endParaRPr lang="pt-BR" dirty="0"/>
        </a:p>
      </dgm:t>
    </dgm:pt>
    <dgm:pt modelId="{F2BB0737-C61E-48E1-9CA4-30C06EFD60D9}" type="parTrans" cxnId="{8D68FC36-DE44-48CE-84DB-DD9389BF63D9}">
      <dgm:prSet/>
      <dgm:spPr/>
      <dgm:t>
        <a:bodyPr/>
        <a:lstStyle/>
        <a:p>
          <a:endParaRPr lang="pt-BR"/>
        </a:p>
      </dgm:t>
    </dgm:pt>
    <dgm:pt modelId="{E9D51FFE-3F8F-4C45-AE9F-334A1E49D391}" type="sibTrans" cxnId="{8D68FC36-DE44-48CE-84DB-DD9389BF63D9}">
      <dgm:prSet/>
      <dgm:spPr/>
      <dgm:t>
        <a:bodyPr/>
        <a:lstStyle/>
        <a:p>
          <a:endParaRPr lang="pt-BR"/>
        </a:p>
      </dgm:t>
    </dgm:pt>
    <dgm:pt modelId="{E564DBEA-05B4-4511-B739-A2728B563998}">
      <dgm:prSet/>
      <dgm:spPr/>
      <dgm:t>
        <a:bodyPr/>
        <a:lstStyle/>
        <a:p>
          <a:pPr rtl="0"/>
          <a:r>
            <a:rPr lang="pt-BR" b="1" dirty="0" smtClean="0"/>
            <a:t>DO PLANO DIRETOR</a:t>
          </a:r>
          <a:endParaRPr lang="pt-BR" dirty="0"/>
        </a:p>
      </dgm:t>
    </dgm:pt>
    <dgm:pt modelId="{43899CC6-27F7-4247-B75F-C42F0FEBCFF2}" type="parTrans" cxnId="{15087A35-DE7C-4C29-9BD7-26CCA75C2AB6}">
      <dgm:prSet/>
      <dgm:spPr/>
      <dgm:t>
        <a:bodyPr/>
        <a:lstStyle/>
        <a:p>
          <a:endParaRPr lang="pt-BR"/>
        </a:p>
      </dgm:t>
    </dgm:pt>
    <dgm:pt modelId="{94A124AF-AFF4-4771-85AF-BE495AA93A86}" type="sibTrans" cxnId="{15087A35-DE7C-4C29-9BD7-26CCA75C2AB6}">
      <dgm:prSet/>
      <dgm:spPr/>
      <dgm:t>
        <a:bodyPr/>
        <a:lstStyle/>
        <a:p>
          <a:endParaRPr lang="pt-BR"/>
        </a:p>
      </dgm:t>
    </dgm:pt>
    <dgm:pt modelId="{C22C4546-45D2-474D-A8F7-1BD2DBCA4BFD}" type="pres">
      <dgm:prSet presAssocID="{4FE2E7CD-58C3-4E6D-B724-F6ED33A0A56C}" presName="linear" presStyleCnt="0">
        <dgm:presLayoutVars>
          <dgm:animLvl val="lvl"/>
          <dgm:resizeHandles val="exact"/>
        </dgm:presLayoutVars>
      </dgm:prSet>
      <dgm:spPr/>
      <dgm:t>
        <a:bodyPr/>
        <a:lstStyle/>
        <a:p>
          <a:endParaRPr lang="pt-BR"/>
        </a:p>
      </dgm:t>
    </dgm:pt>
    <dgm:pt modelId="{DCB965C8-7728-4884-A0C5-E566FF36225B}" type="pres">
      <dgm:prSet presAssocID="{01A9778A-E843-4320-A54A-10F19B9763BD}" presName="parentText" presStyleLbl="node1" presStyleIdx="0" presStyleCnt="2" custScaleY="25684" custLinFactY="38066" custLinFactNeighborX="-218" custLinFactNeighborY="100000">
        <dgm:presLayoutVars>
          <dgm:chMax val="0"/>
          <dgm:bulletEnabled val="1"/>
        </dgm:presLayoutVars>
      </dgm:prSet>
      <dgm:spPr/>
      <dgm:t>
        <a:bodyPr/>
        <a:lstStyle/>
        <a:p>
          <a:endParaRPr lang="pt-BR"/>
        </a:p>
      </dgm:t>
    </dgm:pt>
    <dgm:pt modelId="{AE130EB6-ECAC-4D1A-A991-2808F17D5221}" type="pres">
      <dgm:prSet presAssocID="{E9D51FFE-3F8F-4C45-AE9F-334A1E49D391}" presName="spacer" presStyleCnt="0"/>
      <dgm:spPr/>
    </dgm:pt>
    <dgm:pt modelId="{A483D21D-FD4F-4D55-B96D-C4DC91C1F546}" type="pres">
      <dgm:prSet presAssocID="{E564DBEA-05B4-4511-B739-A2728B563998}" presName="parentText" presStyleLbl="node1" presStyleIdx="1" presStyleCnt="2" custScaleY="28323" custLinFactY="46475" custLinFactNeighborX="-218" custLinFactNeighborY="100000">
        <dgm:presLayoutVars>
          <dgm:chMax val="0"/>
          <dgm:bulletEnabled val="1"/>
        </dgm:presLayoutVars>
      </dgm:prSet>
      <dgm:spPr/>
      <dgm:t>
        <a:bodyPr/>
        <a:lstStyle/>
        <a:p>
          <a:endParaRPr lang="pt-BR"/>
        </a:p>
      </dgm:t>
    </dgm:pt>
  </dgm:ptLst>
  <dgm:cxnLst>
    <dgm:cxn modelId="{2FC96ACD-A86B-4832-BAB6-999D09282DFF}" type="presOf" srcId="{01A9778A-E843-4320-A54A-10F19B9763BD}" destId="{DCB965C8-7728-4884-A0C5-E566FF36225B}" srcOrd="0" destOrd="0" presId="urn:microsoft.com/office/officeart/2005/8/layout/vList2"/>
    <dgm:cxn modelId="{4CEE13FA-BA58-43A3-A27B-BA1D34834E91}" type="presOf" srcId="{4FE2E7CD-58C3-4E6D-B724-F6ED33A0A56C}" destId="{C22C4546-45D2-474D-A8F7-1BD2DBCA4BFD}" srcOrd="0" destOrd="0" presId="urn:microsoft.com/office/officeart/2005/8/layout/vList2"/>
    <dgm:cxn modelId="{15087A35-DE7C-4C29-9BD7-26CCA75C2AB6}" srcId="{4FE2E7CD-58C3-4E6D-B724-F6ED33A0A56C}" destId="{E564DBEA-05B4-4511-B739-A2728B563998}" srcOrd="1" destOrd="0" parTransId="{43899CC6-27F7-4247-B75F-C42F0FEBCFF2}" sibTransId="{94A124AF-AFF4-4771-85AF-BE495AA93A86}"/>
    <dgm:cxn modelId="{8D68FC36-DE44-48CE-84DB-DD9389BF63D9}" srcId="{4FE2E7CD-58C3-4E6D-B724-F6ED33A0A56C}" destId="{01A9778A-E843-4320-A54A-10F19B9763BD}" srcOrd="0" destOrd="0" parTransId="{F2BB0737-C61E-48E1-9CA4-30C06EFD60D9}" sibTransId="{E9D51FFE-3F8F-4C45-AE9F-334A1E49D391}"/>
    <dgm:cxn modelId="{07D8D6C1-17D7-48ED-A4B1-FD59E28172CB}" type="presOf" srcId="{E564DBEA-05B4-4511-B739-A2728B563998}" destId="{A483D21D-FD4F-4D55-B96D-C4DC91C1F546}" srcOrd="0" destOrd="0" presId="urn:microsoft.com/office/officeart/2005/8/layout/vList2"/>
    <dgm:cxn modelId="{92934DAC-DB31-4D00-A000-9FC3247BCA07}" type="presParOf" srcId="{C22C4546-45D2-474D-A8F7-1BD2DBCA4BFD}" destId="{DCB965C8-7728-4884-A0C5-E566FF36225B}" srcOrd="0" destOrd="0" presId="urn:microsoft.com/office/officeart/2005/8/layout/vList2"/>
    <dgm:cxn modelId="{F424F30A-CF7F-4044-8400-5BCD61B5A462}" type="presParOf" srcId="{C22C4546-45D2-474D-A8F7-1BD2DBCA4BFD}" destId="{AE130EB6-ECAC-4D1A-A991-2808F17D5221}" srcOrd="1" destOrd="0" presId="urn:microsoft.com/office/officeart/2005/8/layout/vList2"/>
    <dgm:cxn modelId="{8178C0FB-3F4F-408B-A7F3-4481A9DBC165}" type="presParOf" srcId="{C22C4546-45D2-474D-A8F7-1BD2DBCA4BFD}" destId="{A483D21D-FD4F-4D55-B96D-C4DC91C1F54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80BC9C61-99CA-4BA2-AA29-0EAD4CDAD018}"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FFA1C870-C594-4629-81EB-6B47D5A02F85}" type="presOf" srcId="{D02757A1-B530-4ED4-B2E3-BD88D5F316CB}" destId="{E2E88775-5199-42E9-A584-FD71C5DDD37C}" srcOrd="0" destOrd="0" presId="urn:microsoft.com/office/officeart/2005/8/layout/vList2"/>
    <dgm:cxn modelId="{7FEDCB89-0B76-4963-A750-C1DD34128F36}"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7BE4B3A-8E80-46D6-8FCB-251876EA2F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7C855877-7164-4B7B-BF69-869C6FCFCB18}">
      <dgm:prSet/>
      <dgm:spPr/>
      <dgm:t>
        <a:bodyPr/>
        <a:lstStyle/>
        <a:p>
          <a:pPr rtl="0"/>
          <a:r>
            <a:rPr lang="pt-BR" b="1" i="1" dirty="0" smtClean="0"/>
            <a:t>1ª ETAPA:  LEITURA  DA CIDADE,  AUDIÊNCIAS TEMÁTICAS.</a:t>
          </a:r>
          <a:endParaRPr lang="pt-BR" dirty="0"/>
        </a:p>
      </dgm:t>
    </dgm:pt>
    <dgm:pt modelId="{98B9D7C4-46F9-432F-9849-1046C756447B}" type="parTrans" cxnId="{03C1C6B2-DED4-47C2-88D7-B99A794F820A}">
      <dgm:prSet/>
      <dgm:spPr/>
      <dgm:t>
        <a:bodyPr/>
        <a:lstStyle/>
        <a:p>
          <a:endParaRPr lang="pt-BR"/>
        </a:p>
      </dgm:t>
    </dgm:pt>
    <dgm:pt modelId="{9BA6FBF6-F77B-42C6-93A9-1BA385E77674}" type="sibTrans" cxnId="{03C1C6B2-DED4-47C2-88D7-B99A794F820A}">
      <dgm:prSet/>
      <dgm:spPr/>
      <dgm:t>
        <a:bodyPr/>
        <a:lstStyle/>
        <a:p>
          <a:endParaRPr lang="pt-BR"/>
        </a:p>
      </dgm:t>
    </dgm:pt>
    <dgm:pt modelId="{FDB6697C-797F-4800-82A4-36547C78AB0A}">
      <dgm:prSet/>
      <dgm:spPr/>
      <dgm:t>
        <a:bodyPr/>
        <a:lstStyle/>
        <a:p>
          <a:pPr rtl="0"/>
          <a:r>
            <a:rPr lang="pt-BR" b="1" i="1" dirty="0" smtClean="0"/>
            <a:t>2ª ETAPA: SISTEMATIZAÇÃO DAS PROPOSTAS , AUDIÊNCIAS DEVOLUTIVAS.</a:t>
          </a:r>
          <a:endParaRPr lang="pt-BR" dirty="0"/>
        </a:p>
      </dgm:t>
    </dgm:pt>
    <dgm:pt modelId="{1DCB9410-3D30-40EB-A8C5-756F08CC086F}" type="parTrans" cxnId="{1EFD0B5D-CB95-4EEA-9A18-3F3F0044E2EC}">
      <dgm:prSet/>
      <dgm:spPr/>
      <dgm:t>
        <a:bodyPr/>
        <a:lstStyle/>
        <a:p>
          <a:endParaRPr lang="pt-BR"/>
        </a:p>
      </dgm:t>
    </dgm:pt>
    <dgm:pt modelId="{422EB085-B906-4772-BE1D-DE84B5804942}" type="sibTrans" cxnId="{1EFD0B5D-CB95-4EEA-9A18-3F3F0044E2EC}">
      <dgm:prSet/>
      <dgm:spPr/>
      <dgm:t>
        <a:bodyPr/>
        <a:lstStyle/>
        <a:p>
          <a:endParaRPr lang="pt-BR"/>
        </a:p>
      </dgm:t>
    </dgm:pt>
    <dgm:pt modelId="{237F824D-97CD-445A-8A00-79187364BE65}">
      <dgm:prSet/>
      <dgm:spPr/>
      <dgm:t>
        <a:bodyPr/>
        <a:lstStyle/>
        <a:p>
          <a:pPr rtl="0"/>
          <a:r>
            <a:rPr lang="pt-BR" b="1" i="1" dirty="0" smtClean="0"/>
            <a:t>3ª ETAPA: INSTRUMENTAÇÃO,  PLANOS SETORIAIS,  INDICADORES.</a:t>
          </a:r>
          <a:endParaRPr lang="pt-BR" dirty="0"/>
        </a:p>
      </dgm:t>
    </dgm:pt>
    <dgm:pt modelId="{0BA904C7-8656-4975-BB2F-FD9BCDBBA339}" type="parTrans" cxnId="{A85C84D8-802C-4C3B-BD53-1D006FD52B5F}">
      <dgm:prSet/>
      <dgm:spPr/>
      <dgm:t>
        <a:bodyPr/>
        <a:lstStyle/>
        <a:p>
          <a:endParaRPr lang="pt-BR"/>
        </a:p>
      </dgm:t>
    </dgm:pt>
    <dgm:pt modelId="{4198D6FE-083C-4581-B29D-38D0603B382F}" type="sibTrans" cxnId="{A85C84D8-802C-4C3B-BD53-1D006FD52B5F}">
      <dgm:prSet/>
      <dgm:spPr/>
      <dgm:t>
        <a:bodyPr/>
        <a:lstStyle/>
        <a:p>
          <a:endParaRPr lang="pt-BR"/>
        </a:p>
      </dgm:t>
    </dgm:pt>
    <dgm:pt modelId="{45E7999B-304C-493A-A39C-D570B6BF45FE}">
      <dgm:prSet/>
      <dgm:spPr/>
      <dgm:t>
        <a:bodyPr/>
        <a:lstStyle/>
        <a:p>
          <a:pPr rtl="0"/>
          <a:r>
            <a:rPr lang="pt-BR" b="1" i="1" dirty="0" smtClean="0"/>
            <a:t>4ª ETAPA: CONFERÊNCIA DA CIDADE.</a:t>
          </a:r>
          <a:endParaRPr lang="pt-BR" dirty="0"/>
        </a:p>
      </dgm:t>
    </dgm:pt>
    <dgm:pt modelId="{40D52052-C78A-4E20-B138-BEE47E4EE23C}" type="parTrans" cxnId="{6DCD9DCE-B63B-4B53-9ED9-78C71354DF67}">
      <dgm:prSet/>
      <dgm:spPr/>
      <dgm:t>
        <a:bodyPr/>
        <a:lstStyle/>
        <a:p>
          <a:endParaRPr lang="pt-BR"/>
        </a:p>
      </dgm:t>
    </dgm:pt>
    <dgm:pt modelId="{F5AACD8E-3A65-4A67-86B9-518DFA85854C}" type="sibTrans" cxnId="{6DCD9DCE-B63B-4B53-9ED9-78C71354DF67}">
      <dgm:prSet/>
      <dgm:spPr/>
      <dgm:t>
        <a:bodyPr/>
        <a:lstStyle/>
        <a:p>
          <a:endParaRPr lang="pt-BR"/>
        </a:p>
      </dgm:t>
    </dgm:pt>
    <dgm:pt modelId="{7A354A58-F988-482B-A212-AEBFD9E385DE}">
      <dgm:prSet/>
      <dgm:spPr/>
      <dgm:t>
        <a:bodyPr/>
        <a:lstStyle/>
        <a:p>
          <a:pPr rtl="0"/>
          <a:r>
            <a:rPr lang="pt-BR" b="1" i="1" dirty="0" smtClean="0"/>
            <a:t>5ª ETAPA: ENVIO DO PLANO DIRETOR À CÂMARA.</a:t>
          </a:r>
          <a:endParaRPr lang="pt-BR" dirty="0"/>
        </a:p>
      </dgm:t>
    </dgm:pt>
    <dgm:pt modelId="{481656DD-0951-4BEA-8B20-5AB199EF1B87}" type="parTrans" cxnId="{76C42A41-2606-4734-AAFA-B14874A7E156}">
      <dgm:prSet/>
      <dgm:spPr/>
      <dgm:t>
        <a:bodyPr/>
        <a:lstStyle/>
        <a:p>
          <a:endParaRPr lang="pt-BR"/>
        </a:p>
      </dgm:t>
    </dgm:pt>
    <dgm:pt modelId="{B930EDB1-4B60-420D-B07C-77876851B34C}" type="sibTrans" cxnId="{76C42A41-2606-4734-AAFA-B14874A7E156}">
      <dgm:prSet/>
      <dgm:spPr/>
      <dgm:t>
        <a:bodyPr/>
        <a:lstStyle/>
        <a:p>
          <a:endParaRPr lang="pt-BR"/>
        </a:p>
      </dgm:t>
    </dgm:pt>
    <dgm:pt modelId="{0DB44B84-A5A1-44BE-8436-649536DC76FD}">
      <dgm:prSet/>
      <dgm:spPr/>
      <dgm:t>
        <a:bodyPr/>
        <a:lstStyle/>
        <a:p>
          <a:pPr rtl="0"/>
          <a:r>
            <a:rPr lang="pt-BR" b="1" i="1" dirty="0" smtClean="0"/>
            <a:t>CONCLUSÃO: SANÇÃO E PUBLICAÇÃO.</a:t>
          </a:r>
          <a:endParaRPr lang="pt-BR" dirty="0"/>
        </a:p>
      </dgm:t>
    </dgm:pt>
    <dgm:pt modelId="{D2186B06-6A93-416B-A7D2-C90BFB070B3A}" type="parTrans" cxnId="{4FE3BF6E-852B-4F41-A4F8-EC87B8881775}">
      <dgm:prSet/>
      <dgm:spPr/>
      <dgm:t>
        <a:bodyPr/>
        <a:lstStyle/>
        <a:p>
          <a:endParaRPr lang="pt-BR"/>
        </a:p>
      </dgm:t>
    </dgm:pt>
    <dgm:pt modelId="{FF1419DD-06B1-41EE-A477-E96BA1853D31}" type="sibTrans" cxnId="{4FE3BF6E-852B-4F41-A4F8-EC87B8881775}">
      <dgm:prSet/>
      <dgm:spPr/>
      <dgm:t>
        <a:bodyPr/>
        <a:lstStyle/>
        <a:p>
          <a:endParaRPr lang="pt-BR"/>
        </a:p>
      </dgm:t>
    </dgm:pt>
    <dgm:pt modelId="{45E5CBBF-8AEA-4404-B831-13FE23D9A5A8}" type="pres">
      <dgm:prSet presAssocID="{67BE4B3A-8E80-46D6-8FCB-251876EA2FAE}" presName="linear" presStyleCnt="0">
        <dgm:presLayoutVars>
          <dgm:animLvl val="lvl"/>
          <dgm:resizeHandles val="exact"/>
        </dgm:presLayoutVars>
      </dgm:prSet>
      <dgm:spPr/>
      <dgm:t>
        <a:bodyPr/>
        <a:lstStyle/>
        <a:p>
          <a:endParaRPr lang="pt-BR"/>
        </a:p>
      </dgm:t>
    </dgm:pt>
    <dgm:pt modelId="{F47C61B4-B694-406B-9F25-0A438B77EA91}" type="pres">
      <dgm:prSet presAssocID="{7C855877-7164-4B7B-BF69-869C6FCFCB18}" presName="parentText" presStyleLbl="node1" presStyleIdx="0" presStyleCnt="6" custLinFactY="-78728" custLinFactNeighborX="-749" custLinFactNeighborY="-100000">
        <dgm:presLayoutVars>
          <dgm:chMax val="0"/>
          <dgm:bulletEnabled val="1"/>
        </dgm:presLayoutVars>
      </dgm:prSet>
      <dgm:spPr/>
      <dgm:t>
        <a:bodyPr/>
        <a:lstStyle/>
        <a:p>
          <a:endParaRPr lang="pt-BR"/>
        </a:p>
      </dgm:t>
    </dgm:pt>
    <dgm:pt modelId="{7C65B721-9C0D-41FB-BC27-E0302BA822C6}" type="pres">
      <dgm:prSet presAssocID="{9BA6FBF6-F77B-42C6-93A9-1BA385E77674}" presName="spacer" presStyleCnt="0"/>
      <dgm:spPr/>
    </dgm:pt>
    <dgm:pt modelId="{2A274A1A-D248-48E2-9DDA-FFDA94F78BD5}" type="pres">
      <dgm:prSet presAssocID="{FDB6697C-797F-4800-82A4-36547C78AB0A}" presName="parentText" presStyleLbl="node1" presStyleIdx="1" presStyleCnt="6" custLinFactY="-25614" custLinFactNeighborX="-749" custLinFactNeighborY="-100000">
        <dgm:presLayoutVars>
          <dgm:chMax val="0"/>
          <dgm:bulletEnabled val="1"/>
        </dgm:presLayoutVars>
      </dgm:prSet>
      <dgm:spPr/>
      <dgm:t>
        <a:bodyPr/>
        <a:lstStyle/>
        <a:p>
          <a:endParaRPr lang="pt-BR"/>
        </a:p>
      </dgm:t>
    </dgm:pt>
    <dgm:pt modelId="{4E2EE30E-F4A9-4154-BB11-5633B366DE09}" type="pres">
      <dgm:prSet presAssocID="{422EB085-B906-4772-BE1D-DE84B5804942}" presName="spacer" presStyleCnt="0"/>
      <dgm:spPr/>
    </dgm:pt>
    <dgm:pt modelId="{958AC4D0-E54B-4DE7-A0A7-E9515418F052}" type="pres">
      <dgm:prSet presAssocID="{237F824D-97CD-445A-8A00-79187364BE65}" presName="parentText" presStyleLbl="node1" presStyleIdx="2" presStyleCnt="6">
        <dgm:presLayoutVars>
          <dgm:chMax val="0"/>
          <dgm:bulletEnabled val="1"/>
        </dgm:presLayoutVars>
      </dgm:prSet>
      <dgm:spPr/>
      <dgm:t>
        <a:bodyPr/>
        <a:lstStyle/>
        <a:p>
          <a:endParaRPr lang="pt-BR"/>
        </a:p>
      </dgm:t>
    </dgm:pt>
    <dgm:pt modelId="{159D9732-E622-4F1D-9076-1B09BA1A2CAF}" type="pres">
      <dgm:prSet presAssocID="{4198D6FE-083C-4581-B29D-38D0603B382F}" presName="spacer" presStyleCnt="0"/>
      <dgm:spPr/>
    </dgm:pt>
    <dgm:pt modelId="{2376E357-3971-42DF-AB88-508762D86A44}" type="pres">
      <dgm:prSet presAssocID="{45E7999B-304C-493A-A39C-D570B6BF45FE}" presName="parentText" presStyleLbl="node1" presStyleIdx="3" presStyleCnt="6" custLinFactY="26577" custLinFactNeighborX="126" custLinFactNeighborY="100000">
        <dgm:presLayoutVars>
          <dgm:chMax val="0"/>
          <dgm:bulletEnabled val="1"/>
        </dgm:presLayoutVars>
      </dgm:prSet>
      <dgm:spPr/>
      <dgm:t>
        <a:bodyPr/>
        <a:lstStyle/>
        <a:p>
          <a:endParaRPr lang="pt-BR"/>
        </a:p>
      </dgm:t>
    </dgm:pt>
    <dgm:pt modelId="{1D7421FB-6299-4DB6-8A58-F3554DA8B739}" type="pres">
      <dgm:prSet presAssocID="{F5AACD8E-3A65-4A67-86B9-518DFA85854C}" presName="spacer" presStyleCnt="0"/>
      <dgm:spPr/>
    </dgm:pt>
    <dgm:pt modelId="{D411ED06-495C-4650-B2EB-40DB11FFDD46}" type="pres">
      <dgm:prSet presAssocID="{7A354A58-F988-482B-A212-AEBFD9E385DE}" presName="parentText" presStyleLbl="node1" presStyleIdx="4" presStyleCnt="6" custLinFactY="49669" custLinFactNeighborX="126" custLinFactNeighborY="100000">
        <dgm:presLayoutVars>
          <dgm:chMax val="0"/>
          <dgm:bulletEnabled val="1"/>
        </dgm:presLayoutVars>
      </dgm:prSet>
      <dgm:spPr/>
      <dgm:t>
        <a:bodyPr/>
        <a:lstStyle/>
        <a:p>
          <a:endParaRPr lang="pt-BR"/>
        </a:p>
      </dgm:t>
    </dgm:pt>
    <dgm:pt modelId="{9F9A73DB-C7CE-4CD6-9E2B-B4482007E699}" type="pres">
      <dgm:prSet presAssocID="{B930EDB1-4B60-420D-B07C-77876851B34C}" presName="spacer" presStyleCnt="0"/>
      <dgm:spPr/>
    </dgm:pt>
    <dgm:pt modelId="{C86F2364-1FED-47EE-92E0-B11996B8FC3B}" type="pres">
      <dgm:prSet presAssocID="{0DB44B84-A5A1-44BE-8436-649536DC76FD}" presName="parentText" presStyleLbl="node1" presStyleIdx="5" presStyleCnt="6" custLinFactY="100000" custLinFactNeighborX="-749" custLinFactNeighborY="123179">
        <dgm:presLayoutVars>
          <dgm:chMax val="0"/>
          <dgm:bulletEnabled val="1"/>
        </dgm:presLayoutVars>
      </dgm:prSet>
      <dgm:spPr/>
      <dgm:t>
        <a:bodyPr/>
        <a:lstStyle/>
        <a:p>
          <a:endParaRPr lang="pt-BR"/>
        </a:p>
      </dgm:t>
    </dgm:pt>
  </dgm:ptLst>
  <dgm:cxnLst>
    <dgm:cxn modelId="{CBAAC6DA-BEAB-4AE8-A62A-654B05BA3DC6}" type="presOf" srcId="{0DB44B84-A5A1-44BE-8436-649536DC76FD}" destId="{C86F2364-1FED-47EE-92E0-B11996B8FC3B}" srcOrd="0" destOrd="0" presId="urn:microsoft.com/office/officeart/2005/8/layout/vList2"/>
    <dgm:cxn modelId="{3647CA2B-0AFB-488A-9417-3D3C278A8A53}" type="presOf" srcId="{7C855877-7164-4B7B-BF69-869C6FCFCB18}" destId="{F47C61B4-B694-406B-9F25-0A438B77EA91}" srcOrd="0" destOrd="0" presId="urn:microsoft.com/office/officeart/2005/8/layout/vList2"/>
    <dgm:cxn modelId="{6DCD9DCE-B63B-4B53-9ED9-78C71354DF67}" srcId="{67BE4B3A-8E80-46D6-8FCB-251876EA2FAE}" destId="{45E7999B-304C-493A-A39C-D570B6BF45FE}" srcOrd="3" destOrd="0" parTransId="{40D52052-C78A-4E20-B138-BEE47E4EE23C}" sibTransId="{F5AACD8E-3A65-4A67-86B9-518DFA85854C}"/>
    <dgm:cxn modelId="{4150F8E4-16C7-4AAC-A5B2-4FEBBF7501F2}" type="presOf" srcId="{67BE4B3A-8E80-46D6-8FCB-251876EA2FAE}" destId="{45E5CBBF-8AEA-4404-B831-13FE23D9A5A8}" srcOrd="0" destOrd="0" presId="urn:microsoft.com/office/officeart/2005/8/layout/vList2"/>
    <dgm:cxn modelId="{03C1C6B2-DED4-47C2-88D7-B99A794F820A}" srcId="{67BE4B3A-8E80-46D6-8FCB-251876EA2FAE}" destId="{7C855877-7164-4B7B-BF69-869C6FCFCB18}" srcOrd="0" destOrd="0" parTransId="{98B9D7C4-46F9-432F-9849-1046C756447B}" sibTransId="{9BA6FBF6-F77B-42C6-93A9-1BA385E77674}"/>
    <dgm:cxn modelId="{A85C84D8-802C-4C3B-BD53-1D006FD52B5F}" srcId="{67BE4B3A-8E80-46D6-8FCB-251876EA2FAE}" destId="{237F824D-97CD-445A-8A00-79187364BE65}" srcOrd="2" destOrd="0" parTransId="{0BA904C7-8656-4975-BB2F-FD9BCDBBA339}" sibTransId="{4198D6FE-083C-4581-B29D-38D0603B382F}"/>
    <dgm:cxn modelId="{08D00FDF-8804-4D90-8837-4FE98E580AA8}" type="presOf" srcId="{237F824D-97CD-445A-8A00-79187364BE65}" destId="{958AC4D0-E54B-4DE7-A0A7-E9515418F052}" srcOrd="0" destOrd="0" presId="urn:microsoft.com/office/officeart/2005/8/layout/vList2"/>
    <dgm:cxn modelId="{76C42A41-2606-4734-AAFA-B14874A7E156}" srcId="{67BE4B3A-8E80-46D6-8FCB-251876EA2FAE}" destId="{7A354A58-F988-482B-A212-AEBFD9E385DE}" srcOrd="4" destOrd="0" parTransId="{481656DD-0951-4BEA-8B20-5AB199EF1B87}" sibTransId="{B930EDB1-4B60-420D-B07C-77876851B34C}"/>
    <dgm:cxn modelId="{22CC8B7B-3DBB-43CE-869E-4A51ACB8C6EF}" type="presOf" srcId="{FDB6697C-797F-4800-82A4-36547C78AB0A}" destId="{2A274A1A-D248-48E2-9DDA-FFDA94F78BD5}" srcOrd="0" destOrd="0" presId="urn:microsoft.com/office/officeart/2005/8/layout/vList2"/>
    <dgm:cxn modelId="{1EFD0B5D-CB95-4EEA-9A18-3F3F0044E2EC}" srcId="{67BE4B3A-8E80-46D6-8FCB-251876EA2FAE}" destId="{FDB6697C-797F-4800-82A4-36547C78AB0A}" srcOrd="1" destOrd="0" parTransId="{1DCB9410-3D30-40EB-A8C5-756F08CC086F}" sibTransId="{422EB085-B906-4772-BE1D-DE84B5804942}"/>
    <dgm:cxn modelId="{5D24AB06-E4AD-4637-B4BF-7EE113B8FF14}" type="presOf" srcId="{7A354A58-F988-482B-A212-AEBFD9E385DE}" destId="{D411ED06-495C-4650-B2EB-40DB11FFDD46}" srcOrd="0" destOrd="0" presId="urn:microsoft.com/office/officeart/2005/8/layout/vList2"/>
    <dgm:cxn modelId="{324113F1-2297-4B9D-BC59-FD7550B7A488}" type="presOf" srcId="{45E7999B-304C-493A-A39C-D570B6BF45FE}" destId="{2376E357-3971-42DF-AB88-508762D86A44}" srcOrd="0" destOrd="0" presId="urn:microsoft.com/office/officeart/2005/8/layout/vList2"/>
    <dgm:cxn modelId="{4FE3BF6E-852B-4F41-A4F8-EC87B8881775}" srcId="{67BE4B3A-8E80-46D6-8FCB-251876EA2FAE}" destId="{0DB44B84-A5A1-44BE-8436-649536DC76FD}" srcOrd="5" destOrd="0" parTransId="{D2186B06-6A93-416B-A7D2-C90BFB070B3A}" sibTransId="{FF1419DD-06B1-41EE-A477-E96BA1853D31}"/>
    <dgm:cxn modelId="{B9F6ED67-A436-4CD0-A1B4-499284A858FF}" type="presParOf" srcId="{45E5CBBF-8AEA-4404-B831-13FE23D9A5A8}" destId="{F47C61B4-B694-406B-9F25-0A438B77EA91}" srcOrd="0" destOrd="0" presId="urn:microsoft.com/office/officeart/2005/8/layout/vList2"/>
    <dgm:cxn modelId="{257845CC-0D75-4466-9BB5-D6DD1FDAA6C7}" type="presParOf" srcId="{45E5CBBF-8AEA-4404-B831-13FE23D9A5A8}" destId="{7C65B721-9C0D-41FB-BC27-E0302BA822C6}" srcOrd="1" destOrd="0" presId="urn:microsoft.com/office/officeart/2005/8/layout/vList2"/>
    <dgm:cxn modelId="{C48DBBB2-3756-4242-8BA6-4921525A9F61}" type="presParOf" srcId="{45E5CBBF-8AEA-4404-B831-13FE23D9A5A8}" destId="{2A274A1A-D248-48E2-9DDA-FFDA94F78BD5}" srcOrd="2" destOrd="0" presId="urn:microsoft.com/office/officeart/2005/8/layout/vList2"/>
    <dgm:cxn modelId="{823E01A9-6B44-4F14-BFDE-EC08732E2F5E}" type="presParOf" srcId="{45E5CBBF-8AEA-4404-B831-13FE23D9A5A8}" destId="{4E2EE30E-F4A9-4154-BB11-5633B366DE09}" srcOrd="3" destOrd="0" presId="urn:microsoft.com/office/officeart/2005/8/layout/vList2"/>
    <dgm:cxn modelId="{119A4490-1143-41DF-819F-1B5C023CDBDD}" type="presParOf" srcId="{45E5CBBF-8AEA-4404-B831-13FE23D9A5A8}" destId="{958AC4D0-E54B-4DE7-A0A7-E9515418F052}" srcOrd="4" destOrd="0" presId="urn:microsoft.com/office/officeart/2005/8/layout/vList2"/>
    <dgm:cxn modelId="{CF80740C-C5C6-4A8F-AFF8-6B28BE2268CE}" type="presParOf" srcId="{45E5CBBF-8AEA-4404-B831-13FE23D9A5A8}" destId="{159D9732-E622-4F1D-9076-1B09BA1A2CAF}" srcOrd="5" destOrd="0" presId="urn:microsoft.com/office/officeart/2005/8/layout/vList2"/>
    <dgm:cxn modelId="{68B81610-ACEC-491B-9BCA-05B1AF1FCF22}" type="presParOf" srcId="{45E5CBBF-8AEA-4404-B831-13FE23D9A5A8}" destId="{2376E357-3971-42DF-AB88-508762D86A44}" srcOrd="6" destOrd="0" presId="urn:microsoft.com/office/officeart/2005/8/layout/vList2"/>
    <dgm:cxn modelId="{50BFF6FD-FC67-4DB2-810C-F21F46AEF29A}" type="presParOf" srcId="{45E5CBBF-8AEA-4404-B831-13FE23D9A5A8}" destId="{1D7421FB-6299-4DB6-8A58-F3554DA8B739}" srcOrd="7" destOrd="0" presId="urn:microsoft.com/office/officeart/2005/8/layout/vList2"/>
    <dgm:cxn modelId="{DF65A473-2CC0-48CE-8115-19BB45D620B4}" type="presParOf" srcId="{45E5CBBF-8AEA-4404-B831-13FE23D9A5A8}" destId="{D411ED06-495C-4650-B2EB-40DB11FFDD46}" srcOrd="8" destOrd="0" presId="urn:microsoft.com/office/officeart/2005/8/layout/vList2"/>
    <dgm:cxn modelId="{5A446644-7C11-4E97-B9E5-4F2CC3C91658}" type="presParOf" srcId="{45E5CBBF-8AEA-4404-B831-13FE23D9A5A8}" destId="{9F9A73DB-C7CE-4CD6-9E2B-B4482007E699}" srcOrd="9" destOrd="0" presId="urn:microsoft.com/office/officeart/2005/8/layout/vList2"/>
    <dgm:cxn modelId="{F9471779-8A3A-4C67-B464-94C6CCDC003D}" type="presParOf" srcId="{45E5CBBF-8AEA-4404-B831-13FE23D9A5A8}" destId="{C86F2364-1FED-47EE-92E0-B11996B8FC3B}"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0A87256A-FF1A-47B7-B595-0822D2B230A5}"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02616CA1-B052-43C5-BB94-BEA58F6B6E77}" type="presOf" srcId="{D02757A1-B530-4ED4-B2E3-BD88D5F316CB}" destId="{E2E88775-5199-42E9-A584-FD71C5DDD37C}" srcOrd="0" destOrd="0" presId="urn:microsoft.com/office/officeart/2005/8/layout/vList2"/>
    <dgm:cxn modelId="{BB1D8E12-B201-4EF7-84D3-3BD658B9F7CB}"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0AB47008-ACA7-4A14-9DC1-B7237C5CE9DA}"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D16F2C62-AD5A-4A9A-925B-7965FE84FF05}" type="presOf" srcId="{BB72A199-B205-4991-870B-BD51871C1E4D}" destId="{736EA904-B449-4947-8DD4-B3AAE4EF3260}" srcOrd="0" destOrd="0" presId="urn:microsoft.com/office/officeart/2005/8/layout/vList2"/>
    <dgm:cxn modelId="{EEC5CDF6-3453-49ED-A72D-A2802902B853}"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dgm:spPr/>
      <dgm:t>
        <a:bodyPr/>
        <a:lstStyle/>
        <a:p>
          <a:pPr algn="ctr" rtl="0"/>
          <a:r>
            <a:rPr lang="pt-BR" dirty="0" smtClean="0"/>
            <a:t>LEITURA DA COMUNITÁRIA</a:t>
          </a:r>
          <a:endParaRPr lang="pt-BR"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F6C3652D-498A-4245-873F-5B9FD61CD8EB}" type="presOf" srcId="{C8FAD395-E9C7-49BB-BA69-B3808A0A554C}" destId="{0F4AC748-440E-46C0-9044-288D1172E001}" srcOrd="0" destOrd="0" presId="urn:microsoft.com/office/officeart/2005/8/layout/vList2"/>
    <dgm:cxn modelId="{4BB7131E-7843-4378-98E1-0F7308C27FBE}" srcId="{A3DCC19A-C6C2-4DCD-B96A-425F33D65C5F}" destId="{C8FAD395-E9C7-49BB-BA69-B3808A0A554C}" srcOrd="0" destOrd="0" parTransId="{2EEFD743-1B08-4F41-B110-ACA8251EDD98}" sibTransId="{0DDFCBD4-A91F-41B5-A32E-464149564E97}"/>
    <dgm:cxn modelId="{604E78BB-7B0E-4A8C-A928-6B22137DC775}" type="presOf" srcId="{A3DCC19A-C6C2-4DCD-B96A-425F33D65C5F}" destId="{CB6F6949-E1D3-41A6-A6F9-717CFCF0F782}" srcOrd="0" destOrd="0" presId="urn:microsoft.com/office/officeart/2005/8/layout/vList2"/>
    <dgm:cxn modelId="{C270977F-423E-4B5E-BE47-E3F84CF219E3}"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dgm:spPr/>
      <dgm:t>
        <a:bodyPr/>
        <a:lstStyle/>
        <a:p>
          <a:pPr algn="ctr" rtl="0"/>
          <a:r>
            <a:rPr lang="pt-BR" dirty="0" smtClean="0"/>
            <a:t>LEITURA TÉCNICA</a:t>
          </a:r>
          <a:endParaRPr lang="pt-BR"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62B6F7E0-855B-4948-B755-55E4B8E061DA}" type="presOf" srcId="{6B38DEBA-71B8-4980-8D39-4B8C33855848}" destId="{6B1F0041-9CAE-485F-BBBC-BEFE1C55BDC3}" srcOrd="0" destOrd="0" presId="urn:microsoft.com/office/officeart/2005/8/layout/vList2"/>
    <dgm:cxn modelId="{8D858BF9-F0C5-4255-A882-5AB434F942B8}" type="presOf" srcId="{46E1200E-6E22-4E71-8BA9-8AFF9E4F7C79}" destId="{83ECCD86-B2F8-4B91-9A9A-97D5E590D14C}"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33CD364C-2AC0-4372-8213-1B9D77D2D20D}"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54E3ED6-1F72-4251-9377-E08819BDEB6D}"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t-BR"/>
        </a:p>
      </dgm:t>
    </dgm:pt>
    <dgm:pt modelId="{1F79E1AB-EAEA-4052-A468-AD2E1B8E364C}">
      <dgm:prSet/>
      <dgm:spPr/>
      <dgm:t>
        <a:bodyPr/>
        <a:lstStyle/>
        <a:p>
          <a:pPr rtl="0"/>
          <a:r>
            <a:rPr lang="pt-BR" dirty="0" smtClean="0"/>
            <a:t>1ª ETAPA</a:t>
          </a:r>
          <a:endParaRPr lang="pt-BR" dirty="0"/>
        </a:p>
      </dgm:t>
    </dgm:pt>
    <dgm:pt modelId="{5411168E-50C6-431D-88C7-7E947226A1BE}" type="parTrans" cxnId="{F135D207-EB42-40E7-9F48-5C6B6C36116A}">
      <dgm:prSet/>
      <dgm:spPr/>
      <dgm:t>
        <a:bodyPr/>
        <a:lstStyle/>
        <a:p>
          <a:endParaRPr lang="pt-BR"/>
        </a:p>
      </dgm:t>
    </dgm:pt>
    <dgm:pt modelId="{7D1702CD-415A-410A-9F87-D3496FED1003}" type="sibTrans" cxnId="{F135D207-EB42-40E7-9F48-5C6B6C36116A}">
      <dgm:prSet/>
      <dgm:spPr/>
      <dgm:t>
        <a:bodyPr/>
        <a:lstStyle/>
        <a:p>
          <a:endParaRPr lang="pt-BR"/>
        </a:p>
      </dgm:t>
    </dgm:pt>
    <dgm:pt modelId="{90B95C36-B186-4647-9EC8-80E293676287}" type="pres">
      <dgm:prSet presAssocID="{D54E3ED6-1F72-4251-9377-E08819BDEB6D}" presName="Name0" presStyleCnt="0">
        <dgm:presLayoutVars>
          <dgm:chPref val="3"/>
          <dgm:dir/>
          <dgm:animLvl val="lvl"/>
          <dgm:resizeHandles/>
        </dgm:presLayoutVars>
      </dgm:prSet>
      <dgm:spPr/>
      <dgm:t>
        <a:bodyPr/>
        <a:lstStyle/>
        <a:p>
          <a:endParaRPr lang="pt-BR"/>
        </a:p>
      </dgm:t>
    </dgm:pt>
    <dgm:pt modelId="{4F13571A-98A7-4786-A715-6F650272C7F2}" type="pres">
      <dgm:prSet presAssocID="{1F79E1AB-EAEA-4052-A468-AD2E1B8E364C}" presName="horFlow" presStyleCnt="0"/>
      <dgm:spPr/>
    </dgm:pt>
    <dgm:pt modelId="{4D632EF5-5AC4-4C67-8C71-59D4610376BF}" type="pres">
      <dgm:prSet presAssocID="{1F79E1AB-EAEA-4052-A468-AD2E1B8E364C}" presName="bigChev" presStyleLbl="node1" presStyleIdx="0" presStyleCnt="1" custScaleX="183682"/>
      <dgm:spPr/>
      <dgm:t>
        <a:bodyPr/>
        <a:lstStyle/>
        <a:p>
          <a:endParaRPr lang="pt-BR"/>
        </a:p>
      </dgm:t>
    </dgm:pt>
  </dgm:ptLst>
  <dgm:cxnLst>
    <dgm:cxn modelId="{F135D207-EB42-40E7-9F48-5C6B6C36116A}" srcId="{D54E3ED6-1F72-4251-9377-E08819BDEB6D}" destId="{1F79E1AB-EAEA-4052-A468-AD2E1B8E364C}" srcOrd="0" destOrd="0" parTransId="{5411168E-50C6-431D-88C7-7E947226A1BE}" sibTransId="{7D1702CD-415A-410A-9F87-D3496FED1003}"/>
    <dgm:cxn modelId="{A0763752-27EF-4B97-A60B-7E432712DC38}" type="presOf" srcId="{1F79E1AB-EAEA-4052-A468-AD2E1B8E364C}" destId="{4D632EF5-5AC4-4C67-8C71-59D4610376BF}" srcOrd="0" destOrd="0" presId="urn:microsoft.com/office/officeart/2005/8/layout/lProcess3"/>
    <dgm:cxn modelId="{F8A907CC-A6ED-4BC4-A43F-479AF70B8AC5}" type="presOf" srcId="{D54E3ED6-1F72-4251-9377-E08819BDEB6D}" destId="{90B95C36-B186-4647-9EC8-80E293676287}" srcOrd="0" destOrd="0" presId="urn:microsoft.com/office/officeart/2005/8/layout/lProcess3"/>
    <dgm:cxn modelId="{7204714E-92B4-4B8F-A63A-69906282CD30}" type="presParOf" srcId="{90B95C36-B186-4647-9EC8-80E293676287}" destId="{4F13571A-98A7-4786-A715-6F650272C7F2}" srcOrd="0" destOrd="0" presId="urn:microsoft.com/office/officeart/2005/8/layout/lProcess3"/>
    <dgm:cxn modelId="{789B9449-1FB0-4D20-A46C-0DACF1E020CC}" type="presParOf" srcId="{4F13571A-98A7-4786-A715-6F650272C7F2}" destId="{4D632EF5-5AC4-4C67-8C71-59D4610376BF}" srcOrd="0"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1C217AD-5201-491F-8952-EB05DCAF8DF2}"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834BEEC9-13C4-40BE-870E-2BDF5B4BD427}" type="presOf" srcId="{BB72A199-B205-4991-870B-BD51871C1E4D}" destId="{736EA904-B449-4947-8DD4-B3AAE4EF3260}" srcOrd="0" destOrd="0" presId="urn:microsoft.com/office/officeart/2005/8/layout/vList2"/>
    <dgm:cxn modelId="{2D0E0E1A-B1B2-4A1D-8BF1-8755439100C5}"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dgm:spPr/>
      <dgm:t>
        <a:bodyPr/>
        <a:lstStyle/>
        <a:p>
          <a:pPr algn="ctr" rtl="0"/>
          <a:r>
            <a:rPr lang="pt-BR" dirty="0" smtClean="0"/>
            <a:t>LEITURA COMUNITÁRIA X LEITURA TÉCNICA</a:t>
          </a:r>
          <a:endParaRPr lang="pt-BR"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F714E85F-E821-4D62-83C8-B0382E7501F1}" type="presOf" srcId="{A3DCC19A-C6C2-4DCD-B96A-425F33D65C5F}" destId="{CB6F6949-E1D3-41A6-A6F9-717CFCF0F782}" srcOrd="0" destOrd="0" presId="urn:microsoft.com/office/officeart/2005/8/layout/vList2"/>
    <dgm:cxn modelId="{472AEA51-93D0-44D6-93A6-89C4AB3B688C}" type="presOf" srcId="{C8FAD395-E9C7-49BB-BA69-B3808A0A554C}" destId="{0F4AC748-440E-46C0-9044-288D1172E001}" srcOrd="0" destOrd="0" presId="urn:microsoft.com/office/officeart/2005/8/layout/vList2"/>
    <dgm:cxn modelId="{D0ED111B-737B-43C2-8D1A-7FA7E6BC7F9C}"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dgm:spPr/>
      <dgm:t>
        <a:bodyPr/>
        <a:lstStyle/>
        <a:p>
          <a:pPr algn="ctr" rtl="0"/>
          <a:r>
            <a:rPr lang="pt-BR" dirty="0" smtClean="0"/>
            <a:t>OFICINAS DE CAPACITAÇÃO E PROPOSTAS</a:t>
          </a:r>
          <a:endParaRPr lang="pt-BR"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949C1DBF-7E18-4E10-92E4-1C2D63066FAE}" srcId="{46E1200E-6E22-4E71-8BA9-8AFF9E4F7C79}" destId="{6B38DEBA-71B8-4980-8D39-4B8C33855848}" srcOrd="0" destOrd="0" parTransId="{8FF09896-6404-4EC9-9CE2-D960AB71B5F4}" sibTransId="{FA175A55-F339-4B2D-9D4E-DAC1692818E2}"/>
    <dgm:cxn modelId="{8F69F5B7-C7EF-4F2C-9B7D-4EA8D9CF730A}" type="presOf" srcId="{6B38DEBA-71B8-4980-8D39-4B8C33855848}" destId="{6B1F0041-9CAE-485F-BBBC-BEFE1C55BDC3}" srcOrd="0" destOrd="0" presId="urn:microsoft.com/office/officeart/2005/8/layout/vList2"/>
    <dgm:cxn modelId="{83D0F925-24D1-4776-95B8-2443A85DC279}" type="presOf" srcId="{46E1200E-6E22-4E71-8BA9-8AFF9E4F7C79}" destId="{83ECCD86-B2F8-4B91-9A9A-97D5E590D14C}" srcOrd="0" destOrd="0" presId="urn:microsoft.com/office/officeart/2005/8/layout/vList2"/>
    <dgm:cxn modelId="{53F90C55-A165-4973-9D1B-BFBE37CE8372}"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D233A51B-E31B-49D6-9367-B9D2A22777B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t-BR"/>
        </a:p>
      </dgm:t>
    </dgm:pt>
    <dgm:pt modelId="{58FE2EA0-BA50-428B-9E0E-3515A7F1BD18}">
      <dgm:prSet/>
      <dgm:spPr/>
      <dgm:t>
        <a:bodyPr/>
        <a:lstStyle/>
        <a:p>
          <a:pPr rtl="0"/>
          <a:r>
            <a:rPr lang="pt-BR" dirty="0" smtClean="0"/>
            <a:t>1ª ETAPA</a:t>
          </a:r>
          <a:endParaRPr lang="pt-BR" dirty="0"/>
        </a:p>
      </dgm:t>
    </dgm:pt>
    <dgm:pt modelId="{9AAEFDA1-78EF-45F3-9383-955BD61CFE5D}" type="parTrans" cxnId="{B1E3FF87-1363-4094-8F11-8F9CC0D145E1}">
      <dgm:prSet/>
      <dgm:spPr/>
      <dgm:t>
        <a:bodyPr/>
        <a:lstStyle/>
        <a:p>
          <a:endParaRPr lang="pt-BR"/>
        </a:p>
      </dgm:t>
    </dgm:pt>
    <dgm:pt modelId="{8216FB90-2A50-4D8C-A0BA-E51E73184594}" type="sibTrans" cxnId="{B1E3FF87-1363-4094-8F11-8F9CC0D145E1}">
      <dgm:prSet/>
      <dgm:spPr/>
      <dgm:t>
        <a:bodyPr/>
        <a:lstStyle/>
        <a:p>
          <a:endParaRPr lang="pt-BR"/>
        </a:p>
      </dgm:t>
    </dgm:pt>
    <dgm:pt modelId="{D882A00F-E78E-4385-A41C-0A528A31DCF3}" type="pres">
      <dgm:prSet presAssocID="{D233A51B-E31B-49D6-9367-B9D2A22777B8}" presName="Name0" presStyleCnt="0">
        <dgm:presLayoutVars>
          <dgm:chPref val="3"/>
          <dgm:dir/>
          <dgm:animLvl val="lvl"/>
          <dgm:resizeHandles/>
        </dgm:presLayoutVars>
      </dgm:prSet>
      <dgm:spPr/>
      <dgm:t>
        <a:bodyPr/>
        <a:lstStyle/>
        <a:p>
          <a:endParaRPr lang="pt-BR"/>
        </a:p>
      </dgm:t>
    </dgm:pt>
    <dgm:pt modelId="{35B7B515-1354-4557-8481-4009E97AA111}" type="pres">
      <dgm:prSet presAssocID="{58FE2EA0-BA50-428B-9E0E-3515A7F1BD18}" presName="horFlow" presStyleCnt="0"/>
      <dgm:spPr/>
    </dgm:pt>
    <dgm:pt modelId="{7B42CB60-CC83-4186-8D63-3839D9616AF4}" type="pres">
      <dgm:prSet presAssocID="{58FE2EA0-BA50-428B-9E0E-3515A7F1BD18}" presName="bigChev" presStyleLbl="node1" presStyleIdx="0" presStyleCnt="1" custScaleX="156003"/>
      <dgm:spPr/>
      <dgm:t>
        <a:bodyPr/>
        <a:lstStyle/>
        <a:p>
          <a:endParaRPr lang="pt-BR"/>
        </a:p>
      </dgm:t>
    </dgm:pt>
  </dgm:ptLst>
  <dgm:cxnLst>
    <dgm:cxn modelId="{B1E3FF87-1363-4094-8F11-8F9CC0D145E1}" srcId="{D233A51B-E31B-49D6-9367-B9D2A22777B8}" destId="{58FE2EA0-BA50-428B-9E0E-3515A7F1BD18}" srcOrd="0" destOrd="0" parTransId="{9AAEFDA1-78EF-45F3-9383-955BD61CFE5D}" sibTransId="{8216FB90-2A50-4D8C-A0BA-E51E73184594}"/>
    <dgm:cxn modelId="{0CD66537-FB53-40A3-BD9E-C9D3B72AC73B}" type="presOf" srcId="{58FE2EA0-BA50-428B-9E0E-3515A7F1BD18}" destId="{7B42CB60-CC83-4186-8D63-3839D9616AF4}" srcOrd="0" destOrd="0" presId="urn:microsoft.com/office/officeart/2005/8/layout/lProcess3"/>
    <dgm:cxn modelId="{802B1878-0F34-4FED-9328-18D4E949562F}" type="presOf" srcId="{D233A51B-E31B-49D6-9367-B9D2A22777B8}" destId="{D882A00F-E78E-4385-A41C-0A528A31DCF3}" srcOrd="0" destOrd="0" presId="urn:microsoft.com/office/officeart/2005/8/layout/lProcess3"/>
    <dgm:cxn modelId="{EE53AD56-93DE-4932-92D8-E41C11E993E4}" type="presParOf" srcId="{D882A00F-E78E-4385-A41C-0A528A31DCF3}" destId="{35B7B515-1354-4557-8481-4009E97AA111}" srcOrd="0" destOrd="0" presId="urn:microsoft.com/office/officeart/2005/8/layout/lProcess3"/>
    <dgm:cxn modelId="{20B66967-C936-41ED-897F-44D5545A77D6}" type="presParOf" srcId="{35B7B515-1354-4557-8481-4009E97AA111}" destId="{7B42CB60-CC83-4186-8D63-3839D9616AF4}" srcOrd="0" destOrd="0" presId="urn:microsoft.com/office/officeart/2005/8/layout/lProcess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15CDD40B-AE19-4F3E-8763-B782E9856053}" type="presOf" srcId="{D02757A1-B530-4ED4-B2E3-BD88D5F316CB}" destId="{E2E88775-5199-42E9-A584-FD71C5DDD37C}" srcOrd="0" destOrd="0" presId="urn:microsoft.com/office/officeart/2005/8/layout/vList2"/>
    <dgm:cxn modelId="{8173869E-DAAC-4013-9F00-F5CDC069BEAD}"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3B64621E-E176-40E3-BF6A-057799D07029}"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custT="1"/>
      <dgm:spPr/>
      <dgm:t>
        <a:bodyPr/>
        <a:lstStyle/>
        <a:p>
          <a:pPr algn="ctr" rtl="0"/>
          <a:r>
            <a:rPr lang="pt-BR" sz="2400" dirty="0" smtClean="0"/>
            <a:t>AUDIÊNCIAS </a:t>
          </a:r>
          <a:endParaRPr lang="pt-BR" sz="2400"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0ED82071-D27E-4750-827E-43984E1FA4B9}" type="presOf" srcId="{C8FAD395-E9C7-49BB-BA69-B3808A0A554C}" destId="{0F4AC748-440E-46C0-9044-288D1172E001}" srcOrd="0" destOrd="0" presId="urn:microsoft.com/office/officeart/2005/8/layout/vList2"/>
    <dgm:cxn modelId="{F674CEC6-9924-4AEE-9A0A-E68D080398BF}" type="presOf" srcId="{A3DCC19A-C6C2-4DCD-B96A-425F33D65C5F}" destId="{CB6F6949-E1D3-41A6-A6F9-717CFCF0F782}" srcOrd="0" destOrd="0" presId="urn:microsoft.com/office/officeart/2005/8/layout/vList2"/>
    <dgm:cxn modelId="{2BDCF9CC-0D67-4D27-8D58-F15C02F55957}"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custT="1"/>
      <dgm:spPr/>
      <dgm:t>
        <a:bodyPr/>
        <a:lstStyle/>
        <a:p>
          <a:pPr algn="ctr" rtl="0"/>
          <a:r>
            <a:rPr lang="pt-BR" sz="2400" dirty="0" smtClean="0"/>
            <a:t>DEVOLUTIVAS</a:t>
          </a:r>
          <a:endParaRPr lang="pt-BR" sz="2400"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5C93E1C1-BBDE-4C42-BEB8-F6213A5475B4}" type="presOf" srcId="{6B38DEBA-71B8-4980-8D39-4B8C33855848}" destId="{6B1F0041-9CAE-485F-BBBC-BEFE1C55BDC3}" srcOrd="0" destOrd="0" presId="urn:microsoft.com/office/officeart/2005/8/layout/vList2"/>
    <dgm:cxn modelId="{E11B5E60-EBAE-4034-9490-794B33929ECC}" type="presOf" srcId="{46E1200E-6E22-4E71-8BA9-8AFF9E4F7C79}" destId="{83ECCD86-B2F8-4B91-9A9A-97D5E590D14C}"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1D9E87C9-ADB9-47F7-9DBC-960E6C5700F8}"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1F7F1C7-FBC3-4231-AFC3-94C6DC608A81}" srcId="{BB72A199-B205-4991-870B-BD51871C1E4D}" destId="{D02757A1-B530-4ED4-B2E3-BD88D5F316CB}" srcOrd="0" destOrd="0" parTransId="{9CCA1734-7F41-41AC-910A-EEE11D64341D}" sibTransId="{1DB767B5-0B12-4479-8BCB-00EBC3637310}"/>
    <dgm:cxn modelId="{47DB625C-2977-48A7-9B23-9B7A04835CE9}" type="presOf" srcId="{D02757A1-B530-4ED4-B2E3-BD88D5F316CB}" destId="{E2E88775-5199-42E9-A584-FD71C5DDD37C}" srcOrd="0" destOrd="0" presId="urn:microsoft.com/office/officeart/2005/8/layout/vList2"/>
    <dgm:cxn modelId="{5C2E0918-47F0-4739-ABC0-136B53B37521}" type="presOf" srcId="{BB72A199-B205-4991-870B-BD51871C1E4D}" destId="{736EA904-B449-4947-8DD4-B3AAE4EF3260}" srcOrd="0" destOrd="0" presId="urn:microsoft.com/office/officeart/2005/8/layout/vList2"/>
    <dgm:cxn modelId="{6C61724B-938C-427F-BFB7-AE29C14C90CB}"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625A9434-7B34-4267-829B-D8B1FDA52637}"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t-BR"/>
        </a:p>
      </dgm:t>
    </dgm:pt>
    <dgm:pt modelId="{F4316B12-8EED-4974-A0BB-4294E560314F}">
      <dgm:prSet/>
      <dgm:spPr/>
      <dgm:t>
        <a:bodyPr/>
        <a:lstStyle/>
        <a:p>
          <a:pPr rtl="0"/>
          <a:r>
            <a:rPr lang="pt-BR" dirty="0" smtClean="0"/>
            <a:t>2ª ETAPA</a:t>
          </a:r>
          <a:endParaRPr lang="pt-BR" dirty="0"/>
        </a:p>
      </dgm:t>
    </dgm:pt>
    <dgm:pt modelId="{B0AE78F7-E9AC-4CE8-919C-9EE0D64885ED}" type="parTrans" cxnId="{2415DFC5-1040-44B1-AA8D-D9E9EE163F4C}">
      <dgm:prSet/>
      <dgm:spPr/>
      <dgm:t>
        <a:bodyPr/>
        <a:lstStyle/>
        <a:p>
          <a:endParaRPr lang="pt-BR"/>
        </a:p>
      </dgm:t>
    </dgm:pt>
    <dgm:pt modelId="{A246F715-BD78-4E0A-85F6-882A1D9879B9}" type="sibTrans" cxnId="{2415DFC5-1040-44B1-AA8D-D9E9EE163F4C}">
      <dgm:prSet/>
      <dgm:spPr/>
      <dgm:t>
        <a:bodyPr/>
        <a:lstStyle/>
        <a:p>
          <a:endParaRPr lang="pt-BR"/>
        </a:p>
      </dgm:t>
    </dgm:pt>
    <dgm:pt modelId="{85D8A9BC-8585-4ADA-877D-6FA97462743D}" type="pres">
      <dgm:prSet presAssocID="{625A9434-7B34-4267-829B-D8B1FDA52637}" presName="Name0" presStyleCnt="0">
        <dgm:presLayoutVars>
          <dgm:chPref val="3"/>
          <dgm:dir/>
          <dgm:animLvl val="lvl"/>
          <dgm:resizeHandles/>
        </dgm:presLayoutVars>
      </dgm:prSet>
      <dgm:spPr/>
      <dgm:t>
        <a:bodyPr/>
        <a:lstStyle/>
        <a:p>
          <a:endParaRPr lang="pt-BR"/>
        </a:p>
      </dgm:t>
    </dgm:pt>
    <dgm:pt modelId="{AEAC9C11-20AB-4BEE-A33B-6796FC480DC0}" type="pres">
      <dgm:prSet presAssocID="{F4316B12-8EED-4974-A0BB-4294E560314F}" presName="horFlow" presStyleCnt="0"/>
      <dgm:spPr/>
    </dgm:pt>
    <dgm:pt modelId="{E5459AD5-3DF5-48C2-B74C-1041EDB2AB25}" type="pres">
      <dgm:prSet presAssocID="{F4316B12-8EED-4974-A0BB-4294E560314F}" presName="bigChev" presStyleLbl="node1" presStyleIdx="0" presStyleCnt="1" custScaleX="150439"/>
      <dgm:spPr/>
      <dgm:t>
        <a:bodyPr/>
        <a:lstStyle/>
        <a:p>
          <a:endParaRPr lang="pt-BR"/>
        </a:p>
      </dgm:t>
    </dgm:pt>
  </dgm:ptLst>
  <dgm:cxnLst>
    <dgm:cxn modelId="{07A7775E-7997-4DAB-91CF-9F23787CCC1D}" type="presOf" srcId="{F4316B12-8EED-4974-A0BB-4294E560314F}" destId="{E5459AD5-3DF5-48C2-B74C-1041EDB2AB25}" srcOrd="0" destOrd="0" presId="urn:microsoft.com/office/officeart/2005/8/layout/lProcess3"/>
    <dgm:cxn modelId="{759041A4-3B25-4039-99E8-03F4A5CBCAAC}" type="presOf" srcId="{625A9434-7B34-4267-829B-D8B1FDA52637}" destId="{85D8A9BC-8585-4ADA-877D-6FA97462743D}" srcOrd="0" destOrd="0" presId="urn:microsoft.com/office/officeart/2005/8/layout/lProcess3"/>
    <dgm:cxn modelId="{2415DFC5-1040-44B1-AA8D-D9E9EE163F4C}" srcId="{625A9434-7B34-4267-829B-D8B1FDA52637}" destId="{F4316B12-8EED-4974-A0BB-4294E560314F}" srcOrd="0" destOrd="0" parTransId="{B0AE78F7-E9AC-4CE8-919C-9EE0D64885ED}" sibTransId="{A246F715-BD78-4E0A-85F6-882A1D9879B9}"/>
    <dgm:cxn modelId="{70C70E1E-32AE-48E4-8897-C45F17E6A480}" type="presParOf" srcId="{85D8A9BC-8585-4ADA-877D-6FA97462743D}" destId="{AEAC9C11-20AB-4BEE-A33B-6796FC480DC0}" srcOrd="0" destOrd="0" presId="urn:microsoft.com/office/officeart/2005/8/layout/lProcess3"/>
    <dgm:cxn modelId="{B5E06C1B-1FFE-4376-8BE8-665A66098627}" type="presParOf" srcId="{AEAC9C11-20AB-4BEE-A33B-6796FC480DC0}" destId="{E5459AD5-3DF5-48C2-B74C-1041EDB2AB25}" srcOrd="0" destOrd="0" presId="urn:microsoft.com/office/officeart/2005/8/layout/lProcess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65896BB1-1BF4-48E5-B9E5-DD92D0009134}" type="presOf" srcId="{BB72A199-B205-4991-870B-BD51871C1E4D}" destId="{736EA904-B449-4947-8DD4-B3AAE4EF3260}" srcOrd="0" destOrd="0" presId="urn:microsoft.com/office/officeart/2005/8/layout/vList2"/>
    <dgm:cxn modelId="{9BE1EDB9-8213-4E29-8D7B-58679F30A5B4}"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3E1650D1-AC72-4BEE-8CA8-65EF83E4E7B8}"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custT="1"/>
      <dgm:spPr/>
      <dgm:t>
        <a:bodyPr/>
        <a:lstStyle/>
        <a:p>
          <a:pPr algn="ctr" rtl="0"/>
          <a:r>
            <a:rPr lang="pt-BR" sz="2400" dirty="0" smtClean="0"/>
            <a:t>LEIS</a:t>
          </a:r>
          <a:endParaRPr lang="pt-BR" sz="2400"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AD738B65-18BD-42EE-97A0-70EDA9414E25}" type="presOf" srcId="{A3DCC19A-C6C2-4DCD-B96A-425F33D65C5F}" destId="{CB6F6949-E1D3-41A6-A6F9-717CFCF0F782}" srcOrd="0" destOrd="0" presId="urn:microsoft.com/office/officeart/2005/8/layout/vList2"/>
    <dgm:cxn modelId="{D294735F-AB5D-4153-9415-6A4B8A322457}" type="presOf" srcId="{C8FAD395-E9C7-49BB-BA69-B3808A0A554C}" destId="{0F4AC748-440E-46C0-9044-288D1172E001}" srcOrd="0" destOrd="0" presId="urn:microsoft.com/office/officeart/2005/8/layout/vList2"/>
    <dgm:cxn modelId="{3B8B423D-F558-493B-B5D3-9333EFC63EE3}"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custT="1"/>
      <dgm:spPr/>
      <dgm:t>
        <a:bodyPr/>
        <a:lstStyle/>
        <a:p>
          <a:pPr algn="ctr" rtl="0"/>
          <a:r>
            <a:rPr lang="pt-BR" sz="2400" dirty="0" smtClean="0"/>
            <a:t>PLANOS SETORIAIS</a:t>
          </a:r>
          <a:endParaRPr lang="pt-BR" sz="2400"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70C2C501-BF84-4E68-91F3-2E214F3C01B9}" type="presOf" srcId="{6B38DEBA-71B8-4980-8D39-4B8C33855848}" destId="{6B1F0041-9CAE-485F-BBBC-BEFE1C55BDC3}" srcOrd="0" destOrd="0" presId="urn:microsoft.com/office/officeart/2005/8/layout/vList2"/>
    <dgm:cxn modelId="{287F68EE-E967-417F-9D17-52FE78843AC8}" type="presOf" srcId="{46E1200E-6E22-4E71-8BA9-8AFF9E4F7C79}" destId="{83ECCD86-B2F8-4B91-9A9A-97D5E590D14C}"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54BBAF7D-6010-42B1-9DBD-754641CD852C}"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C67D7FCC-C57E-45BB-B382-B46D0DAB72F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t-BR"/>
        </a:p>
      </dgm:t>
    </dgm:pt>
    <dgm:pt modelId="{4F8A431B-0619-4A7A-A6BF-BB4F325C5EA6}">
      <dgm:prSet/>
      <dgm:spPr/>
      <dgm:t>
        <a:bodyPr/>
        <a:lstStyle/>
        <a:p>
          <a:pPr rtl="0"/>
          <a:r>
            <a:rPr lang="pt-BR" dirty="0" smtClean="0"/>
            <a:t>3ª ETAPA</a:t>
          </a:r>
          <a:endParaRPr lang="pt-BR" dirty="0"/>
        </a:p>
      </dgm:t>
    </dgm:pt>
    <dgm:pt modelId="{C3CCE77F-500F-43BC-A115-1A1A98026086}" type="parTrans" cxnId="{948957B0-579E-48EC-A9D1-7B530ED6D888}">
      <dgm:prSet/>
      <dgm:spPr/>
      <dgm:t>
        <a:bodyPr/>
        <a:lstStyle/>
        <a:p>
          <a:endParaRPr lang="pt-BR"/>
        </a:p>
      </dgm:t>
    </dgm:pt>
    <dgm:pt modelId="{650181AC-7466-4A95-8F80-7E50B7C88A69}" type="sibTrans" cxnId="{948957B0-579E-48EC-A9D1-7B530ED6D888}">
      <dgm:prSet/>
      <dgm:spPr/>
      <dgm:t>
        <a:bodyPr/>
        <a:lstStyle/>
        <a:p>
          <a:endParaRPr lang="pt-BR"/>
        </a:p>
      </dgm:t>
    </dgm:pt>
    <dgm:pt modelId="{BF7EBCBC-7AB6-4794-B050-25F1AAD21A42}" type="pres">
      <dgm:prSet presAssocID="{C67D7FCC-C57E-45BB-B382-B46D0DAB72F6}" presName="Name0" presStyleCnt="0">
        <dgm:presLayoutVars>
          <dgm:chPref val="3"/>
          <dgm:dir/>
          <dgm:animLvl val="lvl"/>
          <dgm:resizeHandles/>
        </dgm:presLayoutVars>
      </dgm:prSet>
      <dgm:spPr/>
      <dgm:t>
        <a:bodyPr/>
        <a:lstStyle/>
        <a:p>
          <a:endParaRPr lang="pt-BR"/>
        </a:p>
      </dgm:t>
    </dgm:pt>
    <dgm:pt modelId="{24A21664-757B-4158-AF08-AAD37075B940}" type="pres">
      <dgm:prSet presAssocID="{4F8A431B-0619-4A7A-A6BF-BB4F325C5EA6}" presName="horFlow" presStyleCnt="0"/>
      <dgm:spPr/>
    </dgm:pt>
    <dgm:pt modelId="{6E3C744E-2491-4FDA-8005-514AEB690CE5}" type="pres">
      <dgm:prSet presAssocID="{4F8A431B-0619-4A7A-A6BF-BB4F325C5EA6}" presName="bigChev" presStyleLbl="node1" presStyleIdx="0" presStyleCnt="1" custScaleX="148236"/>
      <dgm:spPr/>
      <dgm:t>
        <a:bodyPr/>
        <a:lstStyle/>
        <a:p>
          <a:endParaRPr lang="pt-BR"/>
        </a:p>
      </dgm:t>
    </dgm:pt>
  </dgm:ptLst>
  <dgm:cxnLst>
    <dgm:cxn modelId="{948957B0-579E-48EC-A9D1-7B530ED6D888}" srcId="{C67D7FCC-C57E-45BB-B382-B46D0DAB72F6}" destId="{4F8A431B-0619-4A7A-A6BF-BB4F325C5EA6}" srcOrd="0" destOrd="0" parTransId="{C3CCE77F-500F-43BC-A115-1A1A98026086}" sibTransId="{650181AC-7466-4A95-8F80-7E50B7C88A69}"/>
    <dgm:cxn modelId="{6AB0E316-B650-40CC-BA81-AAC35D969E08}" type="presOf" srcId="{4F8A431B-0619-4A7A-A6BF-BB4F325C5EA6}" destId="{6E3C744E-2491-4FDA-8005-514AEB690CE5}" srcOrd="0" destOrd="0" presId="urn:microsoft.com/office/officeart/2005/8/layout/lProcess3"/>
    <dgm:cxn modelId="{1A040871-623E-4D8D-BCFD-9C92AEE64D8A}" type="presOf" srcId="{C67D7FCC-C57E-45BB-B382-B46D0DAB72F6}" destId="{BF7EBCBC-7AB6-4794-B050-25F1AAD21A42}" srcOrd="0" destOrd="0" presId="urn:microsoft.com/office/officeart/2005/8/layout/lProcess3"/>
    <dgm:cxn modelId="{C872DFB5-F6B1-450B-992C-2D8D65ED3B95}" type="presParOf" srcId="{BF7EBCBC-7AB6-4794-B050-25F1AAD21A42}" destId="{24A21664-757B-4158-AF08-AAD37075B940}" srcOrd="0" destOrd="0" presId="urn:microsoft.com/office/officeart/2005/8/layout/lProcess3"/>
    <dgm:cxn modelId="{A6454A52-8495-4108-8848-7E114A3D9276}" type="presParOf" srcId="{24A21664-757B-4158-AF08-AAD37075B940}" destId="{6E3C744E-2491-4FDA-8005-514AEB690CE5}" srcOrd="0"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E8D10668-324E-484F-838F-C16DC8481EAF}" type="presOf" srcId="{BB72A199-B205-4991-870B-BD51871C1E4D}" destId="{736EA904-B449-4947-8DD4-B3AAE4EF3260}" srcOrd="0" destOrd="0" presId="urn:microsoft.com/office/officeart/2005/8/layout/vList2"/>
    <dgm:cxn modelId="{46FE6AAA-8FFE-4F5D-B858-FCAD13EA0C32}"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A206479E-D3BE-4BB0-BBEA-13950E0B8BD2}"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dgm:spPr/>
      <dgm:t>
        <a:bodyPr/>
        <a:lstStyle/>
        <a:p>
          <a:pPr algn="ctr" rtl="0"/>
          <a:r>
            <a:rPr lang="pt-BR" dirty="0" smtClean="0"/>
            <a:t>CONFERÊNCIA</a:t>
          </a:r>
          <a:endParaRPr lang="pt-BR"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2E69E4A3-4A80-4403-9314-2984E42F0C05}" type="presOf" srcId="{C8FAD395-E9C7-49BB-BA69-B3808A0A554C}" destId="{0F4AC748-440E-46C0-9044-288D1172E001}" srcOrd="0" destOrd="0" presId="urn:microsoft.com/office/officeart/2005/8/layout/vList2"/>
    <dgm:cxn modelId="{ED0CC648-C1C0-40DF-9A8F-FE6770CF06D8}" type="presOf" srcId="{A3DCC19A-C6C2-4DCD-B96A-425F33D65C5F}" destId="{CB6F6949-E1D3-41A6-A6F9-717CFCF0F782}" srcOrd="0" destOrd="0" presId="urn:microsoft.com/office/officeart/2005/8/layout/vList2"/>
    <dgm:cxn modelId="{6ADDCE07-8676-4F44-B75E-78FA755B9C66}"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dgm:spPr/>
      <dgm:t>
        <a:bodyPr/>
        <a:lstStyle/>
        <a:p>
          <a:pPr algn="ctr" rtl="0"/>
          <a:r>
            <a:rPr lang="pt-BR" dirty="0" smtClean="0"/>
            <a:t>DA CIDADE</a:t>
          </a:r>
          <a:endParaRPr lang="pt-BR"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28A9B6A8-7D57-4247-9C9D-4BB898A1E693}" type="presOf" srcId="{6B38DEBA-71B8-4980-8D39-4B8C33855848}" destId="{6B1F0041-9CAE-485F-BBBC-BEFE1C55BDC3}" srcOrd="0" destOrd="0" presId="urn:microsoft.com/office/officeart/2005/8/layout/vList2"/>
    <dgm:cxn modelId="{38A74915-4185-4906-8BC4-70A187E28CE2}" type="presOf" srcId="{46E1200E-6E22-4E71-8BA9-8AFF9E4F7C79}" destId="{83ECCD86-B2F8-4B91-9A9A-97D5E590D14C}"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464B5644-2829-41E2-A173-EFAA461A43AD}"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39DCDEA2-5219-462C-8B41-F042A8D67FC1}"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pt-BR"/>
        </a:p>
      </dgm:t>
    </dgm:pt>
    <dgm:pt modelId="{C3823791-8A00-414F-A417-F3AAA1EB7351}">
      <dgm:prSet/>
      <dgm:spPr/>
      <dgm:t>
        <a:bodyPr/>
        <a:lstStyle/>
        <a:p>
          <a:pPr rtl="0"/>
          <a:r>
            <a:rPr lang="pt-BR" dirty="0" smtClean="0"/>
            <a:t>4ª ETAPA</a:t>
          </a:r>
          <a:endParaRPr lang="pt-BR" dirty="0"/>
        </a:p>
      </dgm:t>
    </dgm:pt>
    <dgm:pt modelId="{8D72A7A4-C1A4-428F-89E9-DC2BCF6BC0AE}" type="parTrans" cxnId="{17EAA8BB-CA51-48A7-97C1-94183816A40E}">
      <dgm:prSet/>
      <dgm:spPr/>
      <dgm:t>
        <a:bodyPr/>
        <a:lstStyle/>
        <a:p>
          <a:endParaRPr lang="pt-BR"/>
        </a:p>
      </dgm:t>
    </dgm:pt>
    <dgm:pt modelId="{FC149B5D-0A1B-4A3F-BC87-1FC8E96620FE}" type="sibTrans" cxnId="{17EAA8BB-CA51-48A7-97C1-94183816A40E}">
      <dgm:prSet/>
      <dgm:spPr/>
      <dgm:t>
        <a:bodyPr/>
        <a:lstStyle/>
        <a:p>
          <a:endParaRPr lang="pt-BR"/>
        </a:p>
      </dgm:t>
    </dgm:pt>
    <dgm:pt modelId="{8605EF08-6BA8-4A4F-9BC2-F7AE2390DBCA}" type="pres">
      <dgm:prSet presAssocID="{39DCDEA2-5219-462C-8B41-F042A8D67FC1}" presName="Name0" presStyleCnt="0">
        <dgm:presLayoutVars>
          <dgm:chPref val="3"/>
          <dgm:dir/>
          <dgm:animLvl val="lvl"/>
          <dgm:resizeHandles/>
        </dgm:presLayoutVars>
      </dgm:prSet>
      <dgm:spPr/>
      <dgm:t>
        <a:bodyPr/>
        <a:lstStyle/>
        <a:p>
          <a:endParaRPr lang="pt-BR"/>
        </a:p>
      </dgm:t>
    </dgm:pt>
    <dgm:pt modelId="{B8E5FF22-ACEB-4B52-8971-13A88FE470C8}" type="pres">
      <dgm:prSet presAssocID="{C3823791-8A00-414F-A417-F3AAA1EB7351}" presName="horFlow" presStyleCnt="0"/>
      <dgm:spPr/>
    </dgm:pt>
    <dgm:pt modelId="{99914487-2480-4635-B8EA-4D61F3D788E9}" type="pres">
      <dgm:prSet presAssocID="{C3823791-8A00-414F-A417-F3AAA1EB7351}" presName="bigChev" presStyleLbl="node1" presStyleIdx="0" presStyleCnt="1" custScaleX="163840" custLinFactNeighborX="7802" custLinFactNeighborY="15341"/>
      <dgm:spPr/>
      <dgm:t>
        <a:bodyPr/>
        <a:lstStyle/>
        <a:p>
          <a:endParaRPr lang="pt-BR"/>
        </a:p>
      </dgm:t>
    </dgm:pt>
  </dgm:ptLst>
  <dgm:cxnLst>
    <dgm:cxn modelId="{242FE5CF-25E9-4E6F-9626-B6506CAB8F59}" type="presOf" srcId="{39DCDEA2-5219-462C-8B41-F042A8D67FC1}" destId="{8605EF08-6BA8-4A4F-9BC2-F7AE2390DBCA}" srcOrd="0" destOrd="0" presId="urn:microsoft.com/office/officeart/2005/8/layout/lProcess3"/>
    <dgm:cxn modelId="{2BD75A6B-E0F6-461B-9B8E-9192DEAE5433}" type="presOf" srcId="{C3823791-8A00-414F-A417-F3AAA1EB7351}" destId="{99914487-2480-4635-B8EA-4D61F3D788E9}" srcOrd="0" destOrd="0" presId="urn:microsoft.com/office/officeart/2005/8/layout/lProcess3"/>
    <dgm:cxn modelId="{17EAA8BB-CA51-48A7-97C1-94183816A40E}" srcId="{39DCDEA2-5219-462C-8B41-F042A8D67FC1}" destId="{C3823791-8A00-414F-A417-F3AAA1EB7351}" srcOrd="0" destOrd="0" parTransId="{8D72A7A4-C1A4-428F-89E9-DC2BCF6BC0AE}" sibTransId="{FC149B5D-0A1B-4A3F-BC87-1FC8E96620FE}"/>
    <dgm:cxn modelId="{89C38FCA-30FF-43A9-9BE1-0B26204619F4}" type="presParOf" srcId="{8605EF08-6BA8-4A4F-9BC2-F7AE2390DBCA}" destId="{B8E5FF22-ACEB-4B52-8971-13A88FE470C8}" srcOrd="0" destOrd="0" presId="urn:microsoft.com/office/officeart/2005/8/layout/lProcess3"/>
    <dgm:cxn modelId="{44584C13-ECB9-4177-BDA2-69D2B0E08F35}" type="presParOf" srcId="{B8E5FF22-ACEB-4B52-8971-13A88FE470C8}" destId="{99914487-2480-4635-B8EA-4D61F3D788E9}" srcOrd="0" destOrd="0" presId="urn:microsoft.com/office/officeart/2005/8/layout/l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79F2A925-070D-431A-88A8-77983A0800F9}"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36B7CAC7-FE54-4D88-94A9-DB01722E63FE}" type="presOf" srcId="{D02757A1-B530-4ED4-B2E3-BD88D5F316CB}" destId="{E2E88775-5199-42E9-A584-FD71C5DDD37C}" srcOrd="0" destOrd="0" presId="urn:microsoft.com/office/officeart/2005/8/layout/vList2"/>
    <dgm:cxn modelId="{1D8734D4-89EA-49B2-AD29-C2AA97BA4227}"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BB3DAD3B-ED9C-445B-BED0-2490E5FC5C85}"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9F64A428-9776-438C-A5F7-672C3957DDF5}" type="presOf" srcId="{D02757A1-B530-4ED4-B2E3-BD88D5F316CB}" destId="{E2E88775-5199-42E9-A584-FD71C5DDD37C}" srcOrd="0" destOrd="0" presId="urn:microsoft.com/office/officeart/2005/8/layout/vList2"/>
    <dgm:cxn modelId="{4BA61EC3-A31C-450B-9BDE-65F4E8C1ED11}"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dgm:spPr/>
      <dgm:t>
        <a:bodyPr/>
        <a:lstStyle/>
        <a:p>
          <a:pPr algn="ctr" rtl="0"/>
          <a:r>
            <a:rPr lang="pt-BR" dirty="0" smtClean="0"/>
            <a:t>LEI ORGÂNICA</a:t>
          </a:r>
          <a:endParaRPr lang="pt-BR"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247E6FAD-77AA-4670-8279-387C1C0F829B}" type="presOf" srcId="{C8FAD395-E9C7-49BB-BA69-B3808A0A554C}" destId="{0F4AC748-440E-46C0-9044-288D1172E001}" srcOrd="0" destOrd="0" presId="urn:microsoft.com/office/officeart/2005/8/layout/vList2"/>
    <dgm:cxn modelId="{9BB86924-E42C-404C-810D-2396C6D5D08C}" type="presOf" srcId="{A3DCC19A-C6C2-4DCD-B96A-425F33D65C5F}" destId="{CB6F6949-E1D3-41A6-A6F9-717CFCF0F782}" srcOrd="0" destOrd="0" presId="urn:microsoft.com/office/officeart/2005/8/layout/vList2"/>
    <dgm:cxn modelId="{3D6354E8-6E9C-4B7A-94F9-14CFCEABFBB4}"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dgm:spPr/>
      <dgm:t>
        <a:bodyPr/>
        <a:lstStyle/>
        <a:p>
          <a:pPr algn="ctr" rtl="0"/>
          <a:r>
            <a:rPr lang="pt-BR" dirty="0" smtClean="0"/>
            <a:t>MUNICIPAL</a:t>
          </a:r>
          <a:endParaRPr lang="pt-BR" dirty="0"/>
        </a:p>
      </dgm:t>
    </dgm:pt>
    <dgm:pt modelId="{FA175A55-F339-4B2D-9D4E-DAC1692818E2}" type="sibTrans" cxnId="{949C1DBF-7E18-4E10-92E4-1C2D63066FAE}">
      <dgm:prSet/>
      <dgm:spPr/>
      <dgm:t>
        <a:bodyPr/>
        <a:lstStyle/>
        <a:p>
          <a:endParaRPr lang="pt-BR"/>
        </a:p>
      </dgm:t>
    </dgm:pt>
    <dgm:pt modelId="{8FF09896-6404-4EC9-9CE2-D960AB71B5F4}" type="par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68F3F2FB-B7B7-4DB7-9993-CB150F64A5A4}" type="presOf" srcId="{6B38DEBA-71B8-4980-8D39-4B8C33855848}" destId="{6B1F0041-9CAE-485F-BBBC-BEFE1C55BDC3}"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83151C7F-D465-4601-934F-6475B90E6156}" type="presOf" srcId="{46E1200E-6E22-4E71-8BA9-8AFF9E4F7C79}" destId="{83ECCD86-B2F8-4B91-9A9A-97D5E590D14C}" srcOrd="0" destOrd="0" presId="urn:microsoft.com/office/officeart/2005/8/layout/vList2"/>
    <dgm:cxn modelId="{8486FD0D-ABA3-490E-BA4A-D7CB27B23424}"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D880858D-E140-40EF-A35D-0753AACE722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EB7EFD94-C976-4D41-B4EC-BDAAD245C6CE}">
      <dgm:prSet/>
      <dgm:spPr/>
      <dgm:t>
        <a:bodyPr/>
        <a:lstStyle/>
        <a:p>
          <a:pPr algn="ctr" rtl="0"/>
          <a:r>
            <a:rPr lang="pt-BR" dirty="0" smtClean="0"/>
            <a:t>5ª ETAPA – APROVAÇÃO NA CÂMARA MUNICIPAL</a:t>
          </a:r>
          <a:endParaRPr lang="pt-BR" dirty="0"/>
        </a:p>
      </dgm:t>
    </dgm:pt>
    <dgm:pt modelId="{2DE3BE80-ED97-478A-9152-04F5019C5D8D}" type="parTrans" cxnId="{A2FDCC86-6365-49A5-926F-D83E217332C1}">
      <dgm:prSet/>
      <dgm:spPr/>
      <dgm:t>
        <a:bodyPr/>
        <a:lstStyle/>
        <a:p>
          <a:endParaRPr lang="pt-BR"/>
        </a:p>
      </dgm:t>
    </dgm:pt>
    <dgm:pt modelId="{6962628C-E56A-4551-AF8F-4426FA020365}" type="sibTrans" cxnId="{A2FDCC86-6365-49A5-926F-D83E217332C1}">
      <dgm:prSet/>
      <dgm:spPr/>
      <dgm:t>
        <a:bodyPr/>
        <a:lstStyle/>
        <a:p>
          <a:endParaRPr lang="pt-BR"/>
        </a:p>
      </dgm:t>
    </dgm:pt>
    <dgm:pt modelId="{393396B9-FC43-4752-8425-479B98F743C2}" type="pres">
      <dgm:prSet presAssocID="{D880858D-E140-40EF-A35D-0753AACE722B}" presName="linear" presStyleCnt="0">
        <dgm:presLayoutVars>
          <dgm:animLvl val="lvl"/>
          <dgm:resizeHandles val="exact"/>
        </dgm:presLayoutVars>
      </dgm:prSet>
      <dgm:spPr/>
      <dgm:t>
        <a:bodyPr/>
        <a:lstStyle/>
        <a:p>
          <a:endParaRPr lang="pt-BR"/>
        </a:p>
      </dgm:t>
    </dgm:pt>
    <dgm:pt modelId="{E99C1265-4D51-4F3E-BCDA-C3F497B6A0C7}" type="pres">
      <dgm:prSet presAssocID="{EB7EFD94-C976-4D41-B4EC-BDAAD245C6CE}" presName="parentText" presStyleLbl="node1" presStyleIdx="0" presStyleCnt="1" custLinFactNeighborX="1408" custLinFactNeighborY="-13">
        <dgm:presLayoutVars>
          <dgm:chMax val="0"/>
          <dgm:bulletEnabled val="1"/>
        </dgm:presLayoutVars>
      </dgm:prSet>
      <dgm:spPr/>
      <dgm:t>
        <a:bodyPr/>
        <a:lstStyle/>
        <a:p>
          <a:endParaRPr lang="pt-BR"/>
        </a:p>
      </dgm:t>
    </dgm:pt>
  </dgm:ptLst>
  <dgm:cxnLst>
    <dgm:cxn modelId="{A2FDCC86-6365-49A5-926F-D83E217332C1}" srcId="{D880858D-E140-40EF-A35D-0753AACE722B}" destId="{EB7EFD94-C976-4D41-B4EC-BDAAD245C6CE}" srcOrd="0" destOrd="0" parTransId="{2DE3BE80-ED97-478A-9152-04F5019C5D8D}" sibTransId="{6962628C-E56A-4551-AF8F-4426FA020365}"/>
    <dgm:cxn modelId="{3FF74AE4-04F3-4286-9602-F217B61678A9}" type="presOf" srcId="{D880858D-E140-40EF-A35D-0753AACE722B}" destId="{393396B9-FC43-4752-8425-479B98F743C2}" srcOrd="0" destOrd="0" presId="urn:microsoft.com/office/officeart/2005/8/layout/vList2"/>
    <dgm:cxn modelId="{32862BC3-A89A-4833-8EA7-4C5D421EEACB}" type="presOf" srcId="{EB7EFD94-C976-4D41-B4EC-BDAAD245C6CE}" destId="{E99C1265-4D51-4F3E-BCDA-C3F497B6A0C7}" srcOrd="0" destOrd="0" presId="urn:microsoft.com/office/officeart/2005/8/layout/vList2"/>
    <dgm:cxn modelId="{40DCA103-145E-4594-8982-4E8939E63EB2}" type="presParOf" srcId="{393396B9-FC43-4752-8425-479B98F743C2}" destId="{E99C1265-4D51-4F3E-BCDA-C3F497B6A0C7}"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2757A1-B530-4ED4-B2E3-BD88D5F316CB}">
      <dgm:prSet/>
      <dgm:spPr>
        <a:ln>
          <a:solidFill>
            <a:schemeClr val="bg1"/>
          </a:solidFill>
        </a:ln>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48B356FB-EFEE-444A-8762-78229DE7B8C5}" type="presOf" srcId="{D02757A1-B530-4ED4-B2E3-BD88D5F316CB}" destId="{E2E88775-5199-42E9-A584-FD71C5DDD37C}" srcOrd="0" destOrd="0" presId="urn:microsoft.com/office/officeart/2005/8/layout/vList2"/>
    <dgm:cxn modelId="{7221FA9A-C0F5-4F99-82A7-FBA77936141C}"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780FD903-C7A1-41CA-BB25-D34928D1A089}"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A3DCC19A-C6C2-4DCD-B96A-425F33D65C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C8FAD395-E9C7-49BB-BA69-B3808A0A554C}">
      <dgm:prSet/>
      <dgm:spPr/>
      <dgm:t>
        <a:bodyPr/>
        <a:lstStyle/>
        <a:p>
          <a:pPr algn="ctr" rtl="0"/>
          <a:r>
            <a:rPr lang="pt-BR" dirty="0" smtClean="0"/>
            <a:t>AUDIÊNCIAS</a:t>
          </a:r>
          <a:endParaRPr lang="pt-BR" dirty="0"/>
        </a:p>
      </dgm:t>
    </dgm:pt>
    <dgm:pt modelId="{2EEFD743-1B08-4F41-B110-ACA8251EDD98}" type="parTrans" cxnId="{4BB7131E-7843-4378-98E1-0F7308C27FBE}">
      <dgm:prSet/>
      <dgm:spPr/>
      <dgm:t>
        <a:bodyPr/>
        <a:lstStyle/>
        <a:p>
          <a:endParaRPr lang="pt-BR"/>
        </a:p>
      </dgm:t>
    </dgm:pt>
    <dgm:pt modelId="{0DDFCBD4-A91F-41B5-A32E-464149564E97}" type="sibTrans" cxnId="{4BB7131E-7843-4378-98E1-0F7308C27FBE}">
      <dgm:prSet/>
      <dgm:spPr/>
      <dgm:t>
        <a:bodyPr/>
        <a:lstStyle/>
        <a:p>
          <a:endParaRPr lang="pt-BR"/>
        </a:p>
      </dgm:t>
    </dgm:pt>
    <dgm:pt modelId="{CB6F6949-E1D3-41A6-A6F9-717CFCF0F782}" type="pres">
      <dgm:prSet presAssocID="{A3DCC19A-C6C2-4DCD-B96A-425F33D65C5F}" presName="linear" presStyleCnt="0">
        <dgm:presLayoutVars>
          <dgm:animLvl val="lvl"/>
          <dgm:resizeHandles val="exact"/>
        </dgm:presLayoutVars>
      </dgm:prSet>
      <dgm:spPr/>
      <dgm:t>
        <a:bodyPr/>
        <a:lstStyle/>
        <a:p>
          <a:endParaRPr lang="pt-BR"/>
        </a:p>
      </dgm:t>
    </dgm:pt>
    <dgm:pt modelId="{0F4AC748-440E-46C0-9044-288D1172E001}" type="pres">
      <dgm:prSet presAssocID="{C8FAD395-E9C7-49BB-BA69-B3808A0A554C}" presName="parentText" presStyleLbl="node1" presStyleIdx="0" presStyleCnt="1">
        <dgm:presLayoutVars>
          <dgm:chMax val="0"/>
          <dgm:bulletEnabled val="1"/>
        </dgm:presLayoutVars>
      </dgm:prSet>
      <dgm:spPr/>
      <dgm:t>
        <a:bodyPr/>
        <a:lstStyle/>
        <a:p>
          <a:endParaRPr lang="pt-BR"/>
        </a:p>
      </dgm:t>
    </dgm:pt>
  </dgm:ptLst>
  <dgm:cxnLst>
    <dgm:cxn modelId="{4BB7131E-7843-4378-98E1-0F7308C27FBE}" srcId="{A3DCC19A-C6C2-4DCD-B96A-425F33D65C5F}" destId="{C8FAD395-E9C7-49BB-BA69-B3808A0A554C}" srcOrd="0" destOrd="0" parTransId="{2EEFD743-1B08-4F41-B110-ACA8251EDD98}" sibTransId="{0DDFCBD4-A91F-41B5-A32E-464149564E97}"/>
    <dgm:cxn modelId="{2222016B-59F3-42F4-A563-0D79C38E952C}" type="presOf" srcId="{A3DCC19A-C6C2-4DCD-B96A-425F33D65C5F}" destId="{CB6F6949-E1D3-41A6-A6F9-717CFCF0F782}" srcOrd="0" destOrd="0" presId="urn:microsoft.com/office/officeart/2005/8/layout/vList2"/>
    <dgm:cxn modelId="{DB7366B9-D3AC-406F-88AD-046BB9547F53}" type="presOf" srcId="{C8FAD395-E9C7-49BB-BA69-B3808A0A554C}" destId="{0F4AC748-440E-46C0-9044-288D1172E001}" srcOrd="0" destOrd="0" presId="urn:microsoft.com/office/officeart/2005/8/layout/vList2"/>
    <dgm:cxn modelId="{22CC83F7-FF7C-48E4-A8CB-0AFF22830ECA}" type="presParOf" srcId="{CB6F6949-E1D3-41A6-A6F9-717CFCF0F782}" destId="{0F4AC748-440E-46C0-9044-288D1172E00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46E1200E-6E22-4E71-8BA9-8AFF9E4F7C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6B38DEBA-71B8-4980-8D39-4B8C33855848}">
      <dgm:prSet/>
      <dgm:spPr/>
      <dgm:t>
        <a:bodyPr/>
        <a:lstStyle/>
        <a:p>
          <a:pPr algn="ctr" rtl="0"/>
          <a:r>
            <a:rPr lang="pt-BR" dirty="0" smtClean="0"/>
            <a:t>PÚBLICAS</a:t>
          </a:r>
          <a:endParaRPr lang="pt-BR" dirty="0"/>
        </a:p>
      </dgm:t>
    </dgm:pt>
    <dgm:pt modelId="{8FF09896-6404-4EC9-9CE2-D960AB71B5F4}" type="parTrans" cxnId="{949C1DBF-7E18-4E10-92E4-1C2D63066FAE}">
      <dgm:prSet/>
      <dgm:spPr/>
      <dgm:t>
        <a:bodyPr/>
        <a:lstStyle/>
        <a:p>
          <a:endParaRPr lang="pt-BR"/>
        </a:p>
      </dgm:t>
    </dgm:pt>
    <dgm:pt modelId="{FA175A55-F339-4B2D-9D4E-DAC1692818E2}" type="sibTrans" cxnId="{949C1DBF-7E18-4E10-92E4-1C2D63066FAE}">
      <dgm:prSet/>
      <dgm:spPr/>
      <dgm:t>
        <a:bodyPr/>
        <a:lstStyle/>
        <a:p>
          <a:endParaRPr lang="pt-BR"/>
        </a:p>
      </dgm:t>
    </dgm:pt>
    <dgm:pt modelId="{83ECCD86-B2F8-4B91-9A9A-97D5E590D14C}" type="pres">
      <dgm:prSet presAssocID="{46E1200E-6E22-4E71-8BA9-8AFF9E4F7C79}" presName="linear" presStyleCnt="0">
        <dgm:presLayoutVars>
          <dgm:animLvl val="lvl"/>
          <dgm:resizeHandles val="exact"/>
        </dgm:presLayoutVars>
      </dgm:prSet>
      <dgm:spPr/>
      <dgm:t>
        <a:bodyPr/>
        <a:lstStyle/>
        <a:p>
          <a:endParaRPr lang="pt-BR"/>
        </a:p>
      </dgm:t>
    </dgm:pt>
    <dgm:pt modelId="{6B1F0041-9CAE-485F-BBBC-BEFE1C55BDC3}" type="pres">
      <dgm:prSet presAssocID="{6B38DEBA-71B8-4980-8D39-4B8C33855848}" presName="parentText" presStyleLbl="node1" presStyleIdx="0" presStyleCnt="1">
        <dgm:presLayoutVars>
          <dgm:chMax val="0"/>
          <dgm:bulletEnabled val="1"/>
        </dgm:presLayoutVars>
      </dgm:prSet>
      <dgm:spPr/>
      <dgm:t>
        <a:bodyPr/>
        <a:lstStyle/>
        <a:p>
          <a:endParaRPr lang="pt-BR"/>
        </a:p>
      </dgm:t>
    </dgm:pt>
  </dgm:ptLst>
  <dgm:cxnLst>
    <dgm:cxn modelId="{82595A5B-022C-4B97-B0C4-CA902212D0B6}" type="presOf" srcId="{46E1200E-6E22-4E71-8BA9-8AFF9E4F7C79}" destId="{83ECCD86-B2F8-4B91-9A9A-97D5E590D14C}" srcOrd="0" destOrd="0" presId="urn:microsoft.com/office/officeart/2005/8/layout/vList2"/>
    <dgm:cxn modelId="{949C1DBF-7E18-4E10-92E4-1C2D63066FAE}" srcId="{46E1200E-6E22-4E71-8BA9-8AFF9E4F7C79}" destId="{6B38DEBA-71B8-4980-8D39-4B8C33855848}" srcOrd="0" destOrd="0" parTransId="{8FF09896-6404-4EC9-9CE2-D960AB71B5F4}" sibTransId="{FA175A55-F339-4B2D-9D4E-DAC1692818E2}"/>
    <dgm:cxn modelId="{4CE5B736-8A6E-4F29-899A-BB0D4989485D}" type="presOf" srcId="{6B38DEBA-71B8-4980-8D39-4B8C33855848}" destId="{6B1F0041-9CAE-485F-BBBC-BEFE1C55BDC3}" srcOrd="0" destOrd="0" presId="urn:microsoft.com/office/officeart/2005/8/layout/vList2"/>
    <dgm:cxn modelId="{C7D25425-F33A-4CC1-B0D0-C63E030C1042}" type="presParOf" srcId="{83ECCD86-B2F8-4B91-9A9A-97D5E590D14C}" destId="{6B1F0041-9CAE-485F-BBBC-BEFE1C55BDC3}"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4FE2E7CD-58C3-4E6D-B724-F6ED33A0A5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01A9778A-E843-4320-A54A-10F19B9763BD}">
      <dgm:prSet/>
      <dgm:spPr/>
      <dgm:t>
        <a:bodyPr/>
        <a:lstStyle/>
        <a:p>
          <a:pPr rtl="0"/>
          <a:r>
            <a:rPr lang="pt-BR" dirty="0" smtClean="0"/>
            <a:t>CONCLUSÃO</a:t>
          </a:r>
          <a:endParaRPr lang="pt-BR" dirty="0"/>
        </a:p>
      </dgm:t>
    </dgm:pt>
    <dgm:pt modelId="{F2BB0737-C61E-48E1-9CA4-30C06EFD60D9}" type="parTrans" cxnId="{8D68FC36-DE44-48CE-84DB-DD9389BF63D9}">
      <dgm:prSet/>
      <dgm:spPr/>
      <dgm:t>
        <a:bodyPr/>
        <a:lstStyle/>
        <a:p>
          <a:endParaRPr lang="pt-BR"/>
        </a:p>
      </dgm:t>
    </dgm:pt>
    <dgm:pt modelId="{E9D51FFE-3F8F-4C45-AE9F-334A1E49D391}" type="sibTrans" cxnId="{8D68FC36-DE44-48CE-84DB-DD9389BF63D9}">
      <dgm:prSet/>
      <dgm:spPr/>
      <dgm:t>
        <a:bodyPr/>
        <a:lstStyle/>
        <a:p>
          <a:endParaRPr lang="pt-BR"/>
        </a:p>
      </dgm:t>
    </dgm:pt>
    <dgm:pt modelId="{E564DBEA-05B4-4511-B739-A2728B563998}">
      <dgm:prSet/>
      <dgm:spPr/>
      <dgm:t>
        <a:bodyPr/>
        <a:lstStyle/>
        <a:p>
          <a:pPr rtl="0"/>
          <a:r>
            <a:rPr lang="pt-BR" dirty="0" smtClean="0"/>
            <a:t>SANSÃO E PUBLICAÇÃO</a:t>
          </a:r>
          <a:endParaRPr lang="pt-BR" dirty="0"/>
        </a:p>
      </dgm:t>
    </dgm:pt>
    <dgm:pt modelId="{43899CC6-27F7-4247-B75F-C42F0FEBCFF2}" type="parTrans" cxnId="{15087A35-DE7C-4C29-9BD7-26CCA75C2AB6}">
      <dgm:prSet/>
      <dgm:spPr/>
      <dgm:t>
        <a:bodyPr/>
        <a:lstStyle/>
        <a:p>
          <a:endParaRPr lang="pt-BR"/>
        </a:p>
      </dgm:t>
    </dgm:pt>
    <dgm:pt modelId="{94A124AF-AFF4-4771-85AF-BE495AA93A86}" type="sibTrans" cxnId="{15087A35-DE7C-4C29-9BD7-26CCA75C2AB6}">
      <dgm:prSet/>
      <dgm:spPr/>
      <dgm:t>
        <a:bodyPr/>
        <a:lstStyle/>
        <a:p>
          <a:endParaRPr lang="pt-BR"/>
        </a:p>
      </dgm:t>
    </dgm:pt>
    <dgm:pt modelId="{C22C4546-45D2-474D-A8F7-1BD2DBCA4BFD}" type="pres">
      <dgm:prSet presAssocID="{4FE2E7CD-58C3-4E6D-B724-F6ED33A0A56C}" presName="linear" presStyleCnt="0">
        <dgm:presLayoutVars>
          <dgm:animLvl val="lvl"/>
          <dgm:resizeHandles val="exact"/>
        </dgm:presLayoutVars>
      </dgm:prSet>
      <dgm:spPr/>
      <dgm:t>
        <a:bodyPr/>
        <a:lstStyle/>
        <a:p>
          <a:endParaRPr lang="pt-BR"/>
        </a:p>
      </dgm:t>
    </dgm:pt>
    <dgm:pt modelId="{DCB965C8-7728-4884-A0C5-E566FF36225B}" type="pres">
      <dgm:prSet presAssocID="{01A9778A-E843-4320-A54A-10F19B9763BD}" presName="parentText" presStyleLbl="node1" presStyleIdx="0" presStyleCnt="2" custScaleY="25684" custLinFactY="38066" custLinFactNeighborX="-218" custLinFactNeighborY="100000">
        <dgm:presLayoutVars>
          <dgm:chMax val="0"/>
          <dgm:bulletEnabled val="1"/>
        </dgm:presLayoutVars>
      </dgm:prSet>
      <dgm:spPr/>
      <dgm:t>
        <a:bodyPr/>
        <a:lstStyle/>
        <a:p>
          <a:endParaRPr lang="pt-BR"/>
        </a:p>
      </dgm:t>
    </dgm:pt>
    <dgm:pt modelId="{AE130EB6-ECAC-4D1A-A991-2808F17D5221}" type="pres">
      <dgm:prSet presAssocID="{E9D51FFE-3F8F-4C45-AE9F-334A1E49D391}" presName="spacer" presStyleCnt="0"/>
      <dgm:spPr/>
    </dgm:pt>
    <dgm:pt modelId="{A483D21D-FD4F-4D55-B96D-C4DC91C1F546}" type="pres">
      <dgm:prSet presAssocID="{E564DBEA-05B4-4511-B739-A2728B563998}" presName="parentText" presStyleLbl="node1" presStyleIdx="1" presStyleCnt="2" custScaleY="28323" custLinFactY="46475" custLinFactNeighborX="-218" custLinFactNeighborY="100000">
        <dgm:presLayoutVars>
          <dgm:chMax val="0"/>
          <dgm:bulletEnabled val="1"/>
        </dgm:presLayoutVars>
      </dgm:prSet>
      <dgm:spPr/>
      <dgm:t>
        <a:bodyPr/>
        <a:lstStyle/>
        <a:p>
          <a:endParaRPr lang="pt-BR"/>
        </a:p>
      </dgm:t>
    </dgm:pt>
  </dgm:ptLst>
  <dgm:cxnLst>
    <dgm:cxn modelId="{EDDB62E6-AF14-429F-9EFE-6CA36952D40D}" type="presOf" srcId="{E564DBEA-05B4-4511-B739-A2728B563998}" destId="{A483D21D-FD4F-4D55-B96D-C4DC91C1F546}" srcOrd="0" destOrd="0" presId="urn:microsoft.com/office/officeart/2005/8/layout/vList2"/>
    <dgm:cxn modelId="{3CBBB8A9-BE20-49A6-A315-0B1E0DA8F514}" type="presOf" srcId="{4FE2E7CD-58C3-4E6D-B724-F6ED33A0A56C}" destId="{C22C4546-45D2-474D-A8F7-1BD2DBCA4BFD}" srcOrd="0" destOrd="0" presId="urn:microsoft.com/office/officeart/2005/8/layout/vList2"/>
    <dgm:cxn modelId="{15087A35-DE7C-4C29-9BD7-26CCA75C2AB6}" srcId="{4FE2E7CD-58C3-4E6D-B724-F6ED33A0A56C}" destId="{E564DBEA-05B4-4511-B739-A2728B563998}" srcOrd="1" destOrd="0" parTransId="{43899CC6-27F7-4247-B75F-C42F0FEBCFF2}" sibTransId="{94A124AF-AFF4-4771-85AF-BE495AA93A86}"/>
    <dgm:cxn modelId="{59128AB5-9A3F-4EE0-88E5-BECE38447310}" type="presOf" srcId="{01A9778A-E843-4320-A54A-10F19B9763BD}" destId="{DCB965C8-7728-4884-A0C5-E566FF36225B}" srcOrd="0" destOrd="0" presId="urn:microsoft.com/office/officeart/2005/8/layout/vList2"/>
    <dgm:cxn modelId="{8D68FC36-DE44-48CE-84DB-DD9389BF63D9}" srcId="{4FE2E7CD-58C3-4E6D-B724-F6ED33A0A56C}" destId="{01A9778A-E843-4320-A54A-10F19B9763BD}" srcOrd="0" destOrd="0" parTransId="{F2BB0737-C61E-48E1-9CA4-30C06EFD60D9}" sibTransId="{E9D51FFE-3F8F-4C45-AE9F-334A1E49D391}"/>
    <dgm:cxn modelId="{B77DC4D0-8BB1-479A-A726-AB59A8818BBA}" type="presParOf" srcId="{C22C4546-45D2-474D-A8F7-1BD2DBCA4BFD}" destId="{DCB965C8-7728-4884-A0C5-E566FF36225B}" srcOrd="0" destOrd="0" presId="urn:microsoft.com/office/officeart/2005/8/layout/vList2"/>
    <dgm:cxn modelId="{F22E9802-911B-449F-8B36-A2840D06B83A}" type="presParOf" srcId="{C22C4546-45D2-474D-A8F7-1BD2DBCA4BFD}" destId="{AE130EB6-ECAC-4D1A-A991-2808F17D5221}" srcOrd="1" destOrd="0" presId="urn:microsoft.com/office/officeart/2005/8/layout/vList2"/>
    <dgm:cxn modelId="{F539B978-94F9-425B-88AD-DF77291CC0EE}" type="presParOf" srcId="{C22C4546-45D2-474D-A8F7-1BD2DBCA4BFD}" destId="{A483D21D-FD4F-4D55-B96D-C4DC91C1F54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4FE2E7CD-58C3-4E6D-B724-F6ED33A0A5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01A9778A-E843-4320-A54A-10F19B9763BD}">
      <dgm:prSet/>
      <dgm:spPr/>
      <dgm:t>
        <a:bodyPr/>
        <a:lstStyle/>
        <a:p>
          <a:pPr rtl="0"/>
          <a:r>
            <a:rPr lang="pt-BR" dirty="0" smtClean="0"/>
            <a:t>CIDADES</a:t>
          </a:r>
          <a:endParaRPr lang="pt-BR" dirty="0"/>
        </a:p>
      </dgm:t>
    </dgm:pt>
    <dgm:pt modelId="{F2BB0737-C61E-48E1-9CA4-30C06EFD60D9}" type="parTrans" cxnId="{8D68FC36-DE44-48CE-84DB-DD9389BF63D9}">
      <dgm:prSet/>
      <dgm:spPr/>
      <dgm:t>
        <a:bodyPr/>
        <a:lstStyle/>
        <a:p>
          <a:endParaRPr lang="pt-BR"/>
        </a:p>
      </dgm:t>
    </dgm:pt>
    <dgm:pt modelId="{E9D51FFE-3F8F-4C45-AE9F-334A1E49D391}" type="sibTrans" cxnId="{8D68FC36-DE44-48CE-84DB-DD9389BF63D9}">
      <dgm:prSet/>
      <dgm:spPr/>
      <dgm:t>
        <a:bodyPr/>
        <a:lstStyle/>
        <a:p>
          <a:endParaRPr lang="pt-BR"/>
        </a:p>
      </dgm:t>
    </dgm:pt>
    <dgm:pt modelId="{E564DBEA-05B4-4511-B739-A2728B563998}">
      <dgm:prSet/>
      <dgm:spPr/>
      <dgm:t>
        <a:bodyPr/>
        <a:lstStyle/>
        <a:p>
          <a:pPr rtl="0"/>
          <a:r>
            <a:rPr lang="pt-BR" dirty="0" smtClean="0"/>
            <a:t>PLANEJADAS</a:t>
          </a:r>
          <a:endParaRPr lang="pt-BR" dirty="0"/>
        </a:p>
      </dgm:t>
    </dgm:pt>
    <dgm:pt modelId="{43899CC6-27F7-4247-B75F-C42F0FEBCFF2}" type="parTrans" cxnId="{15087A35-DE7C-4C29-9BD7-26CCA75C2AB6}">
      <dgm:prSet/>
      <dgm:spPr/>
      <dgm:t>
        <a:bodyPr/>
        <a:lstStyle/>
        <a:p>
          <a:endParaRPr lang="pt-BR"/>
        </a:p>
      </dgm:t>
    </dgm:pt>
    <dgm:pt modelId="{94A124AF-AFF4-4771-85AF-BE495AA93A86}" type="sibTrans" cxnId="{15087A35-DE7C-4C29-9BD7-26CCA75C2AB6}">
      <dgm:prSet/>
      <dgm:spPr/>
      <dgm:t>
        <a:bodyPr/>
        <a:lstStyle/>
        <a:p>
          <a:endParaRPr lang="pt-BR"/>
        </a:p>
      </dgm:t>
    </dgm:pt>
    <dgm:pt modelId="{C22C4546-45D2-474D-A8F7-1BD2DBCA4BFD}" type="pres">
      <dgm:prSet presAssocID="{4FE2E7CD-58C3-4E6D-B724-F6ED33A0A56C}" presName="linear" presStyleCnt="0">
        <dgm:presLayoutVars>
          <dgm:animLvl val="lvl"/>
          <dgm:resizeHandles val="exact"/>
        </dgm:presLayoutVars>
      </dgm:prSet>
      <dgm:spPr/>
      <dgm:t>
        <a:bodyPr/>
        <a:lstStyle/>
        <a:p>
          <a:endParaRPr lang="pt-BR"/>
        </a:p>
      </dgm:t>
    </dgm:pt>
    <dgm:pt modelId="{DCB965C8-7728-4884-A0C5-E566FF36225B}" type="pres">
      <dgm:prSet presAssocID="{01A9778A-E843-4320-A54A-10F19B9763BD}" presName="parentText" presStyleLbl="node1" presStyleIdx="0" presStyleCnt="2" custScaleY="25684" custLinFactY="38066" custLinFactNeighborX="-218" custLinFactNeighborY="100000">
        <dgm:presLayoutVars>
          <dgm:chMax val="0"/>
          <dgm:bulletEnabled val="1"/>
        </dgm:presLayoutVars>
      </dgm:prSet>
      <dgm:spPr/>
      <dgm:t>
        <a:bodyPr/>
        <a:lstStyle/>
        <a:p>
          <a:endParaRPr lang="pt-BR"/>
        </a:p>
      </dgm:t>
    </dgm:pt>
    <dgm:pt modelId="{AE130EB6-ECAC-4D1A-A991-2808F17D5221}" type="pres">
      <dgm:prSet presAssocID="{E9D51FFE-3F8F-4C45-AE9F-334A1E49D391}" presName="spacer" presStyleCnt="0"/>
      <dgm:spPr/>
    </dgm:pt>
    <dgm:pt modelId="{A483D21D-FD4F-4D55-B96D-C4DC91C1F546}" type="pres">
      <dgm:prSet presAssocID="{E564DBEA-05B4-4511-B739-A2728B563998}" presName="parentText" presStyleLbl="node1" presStyleIdx="1" presStyleCnt="2" custScaleY="28323" custLinFactY="46475" custLinFactNeighborX="-218" custLinFactNeighborY="100000">
        <dgm:presLayoutVars>
          <dgm:chMax val="0"/>
          <dgm:bulletEnabled val="1"/>
        </dgm:presLayoutVars>
      </dgm:prSet>
      <dgm:spPr/>
      <dgm:t>
        <a:bodyPr/>
        <a:lstStyle/>
        <a:p>
          <a:endParaRPr lang="pt-BR"/>
        </a:p>
      </dgm:t>
    </dgm:pt>
  </dgm:ptLst>
  <dgm:cxnLst>
    <dgm:cxn modelId="{15087A35-DE7C-4C29-9BD7-26CCA75C2AB6}" srcId="{4FE2E7CD-58C3-4E6D-B724-F6ED33A0A56C}" destId="{E564DBEA-05B4-4511-B739-A2728B563998}" srcOrd="1" destOrd="0" parTransId="{43899CC6-27F7-4247-B75F-C42F0FEBCFF2}" sibTransId="{94A124AF-AFF4-4771-85AF-BE495AA93A86}"/>
    <dgm:cxn modelId="{FA816CB8-62E3-41D8-8980-54BC8F80F79D}" type="presOf" srcId="{E564DBEA-05B4-4511-B739-A2728B563998}" destId="{A483D21D-FD4F-4D55-B96D-C4DC91C1F546}" srcOrd="0" destOrd="0" presId="urn:microsoft.com/office/officeart/2005/8/layout/vList2"/>
    <dgm:cxn modelId="{8D68FC36-DE44-48CE-84DB-DD9389BF63D9}" srcId="{4FE2E7CD-58C3-4E6D-B724-F6ED33A0A56C}" destId="{01A9778A-E843-4320-A54A-10F19B9763BD}" srcOrd="0" destOrd="0" parTransId="{F2BB0737-C61E-48E1-9CA4-30C06EFD60D9}" sibTransId="{E9D51FFE-3F8F-4C45-AE9F-334A1E49D391}"/>
    <dgm:cxn modelId="{D6DA030F-66A6-42D3-B73E-68BE9F514613}" type="presOf" srcId="{01A9778A-E843-4320-A54A-10F19B9763BD}" destId="{DCB965C8-7728-4884-A0C5-E566FF36225B}" srcOrd="0" destOrd="0" presId="urn:microsoft.com/office/officeart/2005/8/layout/vList2"/>
    <dgm:cxn modelId="{2CE9EF2C-31BB-423A-9A53-513B0FB68216}" type="presOf" srcId="{4FE2E7CD-58C3-4E6D-B724-F6ED33A0A56C}" destId="{C22C4546-45D2-474D-A8F7-1BD2DBCA4BFD}" srcOrd="0" destOrd="0" presId="urn:microsoft.com/office/officeart/2005/8/layout/vList2"/>
    <dgm:cxn modelId="{D45DB19D-24E5-4D4C-86CC-58CF8C7DA6EB}" type="presParOf" srcId="{C22C4546-45D2-474D-A8F7-1BD2DBCA4BFD}" destId="{DCB965C8-7728-4884-A0C5-E566FF36225B}" srcOrd="0" destOrd="0" presId="urn:microsoft.com/office/officeart/2005/8/layout/vList2"/>
    <dgm:cxn modelId="{AF5E0311-7FFC-4831-9051-74D2B150B0F7}" type="presParOf" srcId="{C22C4546-45D2-474D-A8F7-1BD2DBCA4BFD}" destId="{AE130EB6-ECAC-4D1A-A991-2808F17D5221}" srcOrd="1" destOrd="0" presId="urn:microsoft.com/office/officeart/2005/8/layout/vList2"/>
    <dgm:cxn modelId="{4004E86C-D7CC-4B20-B996-CF634D7A5D35}" type="presParOf" srcId="{C22C4546-45D2-474D-A8F7-1BD2DBCA4BFD}" destId="{A483D21D-FD4F-4D55-B96D-C4DC91C1F54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4896D923-C132-494F-B185-8536B28B0566}" type="presOf" srcId="{D02757A1-B530-4ED4-B2E3-BD88D5F316CB}" destId="{E2E88775-5199-42E9-A584-FD71C5DDD37C}" srcOrd="0" destOrd="0" presId="urn:microsoft.com/office/officeart/2005/8/layout/vList2"/>
    <dgm:cxn modelId="{DC45B01A-1320-43C4-9BEA-6FF963081309}"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A1B76009-F72D-48CD-8A4B-C0A2734C5D77}"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BD66E4D6-27DB-4595-ABFD-8DDCF345C54C}" type="presOf" srcId="{BB72A199-B205-4991-870B-BD51871C1E4D}" destId="{736EA904-B449-4947-8DD4-B3AAE4EF3260}" srcOrd="0" destOrd="0" presId="urn:microsoft.com/office/officeart/2005/8/layout/vList2"/>
    <dgm:cxn modelId="{FC19607B-24AB-4CA0-B84D-2BC20AF214F7}"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D7900A4A-A96F-4ACA-A1B6-921924F494E3}"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F2A1C18D-93B8-420F-94F8-8DC7D07E7ACE}"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60D1420B-D045-491C-9379-B40DF62697AA}" type="presOf" srcId="{D02757A1-B530-4ED4-B2E3-BD88D5F316CB}" destId="{E2E88775-5199-42E9-A584-FD71C5DDD37C}" srcOrd="0" destOrd="0" presId="urn:microsoft.com/office/officeart/2005/8/layout/vList2"/>
    <dgm:cxn modelId="{48A92B93-8A62-4F44-BBFE-2003DD9E3711}"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F7B10D52-396D-4462-B044-B4ECCADCB723}"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5D4C65B0-DF0C-4367-9092-B2F5EB119A83}" type="presOf" srcId="{D02757A1-B530-4ED4-B2E3-BD88D5F316CB}" destId="{E2E88775-5199-42E9-A584-FD71C5DDD37C}" srcOrd="0" destOrd="0" presId="urn:microsoft.com/office/officeart/2005/8/layout/vList2"/>
    <dgm:cxn modelId="{ABB48BA2-FCC7-4D67-9D1A-BF038DDE8345}"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BE7BC463-C108-42F3-93CD-E826F836CF2C}"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70EA0F10-3917-4CB5-ABB1-673834EB2FF2}" type="presOf" srcId="{D02757A1-B530-4ED4-B2E3-BD88D5F316CB}" destId="{E2E88775-5199-42E9-A584-FD71C5DDD37C}" srcOrd="0" destOrd="0" presId="urn:microsoft.com/office/officeart/2005/8/layout/vList2"/>
    <dgm:cxn modelId="{691D7277-33F5-449B-B093-2976D7164415}"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CD84723E-6A1E-4232-A191-45B8B6F481B7}" type="presOf" srcId="{BB72A199-B205-4991-870B-BD51871C1E4D}" destId="{736EA904-B449-4947-8DD4-B3AAE4EF3260}" srcOrd="0" destOrd="0" presId="urn:microsoft.com/office/officeart/2005/8/layout/vList2"/>
    <dgm:cxn modelId="{00B58496-057A-47B1-8B49-6B198157F8A7}"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9C44235A-5167-4E0A-AD91-03327CFB3D24}"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1F7F1C7-FBC3-4231-AFC3-94C6DC608A81}" srcId="{BB72A199-B205-4991-870B-BD51871C1E4D}" destId="{D02757A1-B530-4ED4-B2E3-BD88D5F316CB}" srcOrd="0" destOrd="0" parTransId="{9CCA1734-7F41-41AC-910A-EEE11D64341D}" sibTransId="{1DB767B5-0B12-4479-8BCB-00EBC3637310}"/>
    <dgm:cxn modelId="{DE8EC95F-7C54-41A4-A6A7-DFECE5CE8176}" type="presOf" srcId="{D02757A1-B530-4ED4-B2E3-BD88D5F316CB}" destId="{E2E88775-5199-42E9-A584-FD71C5DDD37C}" srcOrd="0" destOrd="0" presId="urn:microsoft.com/office/officeart/2005/8/layout/vList2"/>
    <dgm:cxn modelId="{3D6DEF9D-E33B-450E-B72D-C6FB82F5628D}" type="presOf" srcId="{BB72A199-B205-4991-870B-BD51871C1E4D}" destId="{736EA904-B449-4947-8DD4-B3AAE4EF3260}" srcOrd="0" destOrd="0" presId="urn:microsoft.com/office/officeart/2005/8/layout/vList2"/>
    <dgm:cxn modelId="{A3A98F21-BB3C-4712-8EE9-325B5B828111}"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4736F35-CBD8-4F05-A3A8-DDECEEBEEC13}" type="presOf" srcId="{D02757A1-B530-4ED4-B2E3-BD88D5F316CB}" destId="{E2E88775-5199-42E9-A584-FD71C5DDD37C}" srcOrd="0" destOrd="0" presId="urn:microsoft.com/office/officeart/2005/8/layout/vList2"/>
    <dgm:cxn modelId="{85763174-AC62-4AE5-AB7E-99BBD32D5302}"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36135A4F-A406-42CC-9E16-E84AD19CC488}"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E2F66D58-DA7C-4581-839E-923C7D3A9800}" type="presOf" srcId="{D02757A1-B530-4ED4-B2E3-BD88D5F316CB}" destId="{E2E88775-5199-42E9-A584-FD71C5DDD37C}" srcOrd="0" destOrd="0" presId="urn:microsoft.com/office/officeart/2005/8/layout/vList2"/>
    <dgm:cxn modelId="{CC668C48-76DE-4A43-A1D0-5D6B750BD1D0}"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ACD00383-E231-4273-949E-958F871CC16E}"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26FD2718-85DF-478C-A6BA-5C4E0782893E}"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FA0EA3F4-C428-445C-8AEB-37ABE42E6EA1}" type="presOf" srcId="{BB72A199-B205-4991-870B-BD51871C1E4D}" destId="{736EA904-B449-4947-8DD4-B3AAE4EF3260}" srcOrd="0" destOrd="0" presId="urn:microsoft.com/office/officeart/2005/8/layout/vList2"/>
    <dgm:cxn modelId="{D8C6551C-C59A-4DE9-BF4C-A5999486A091}"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A6A3D761-955D-4DD0-97DC-0C320D620DCB}" type="presOf" srcId="{BB72A199-B205-4991-870B-BD51871C1E4D}" destId="{736EA904-B449-4947-8DD4-B3AAE4EF3260}" srcOrd="0" destOrd="0" presId="urn:microsoft.com/office/officeart/2005/8/layout/vList2"/>
    <dgm:cxn modelId="{EEA6C8DB-3436-4122-83D9-700E389734CB}"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45CD531D-752D-42C4-8F3A-1DC6288EDA62}"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47D03CC1-561E-47EE-9B69-4508B289D2D8}"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5F16AFD2-5839-4DEE-8C84-8250737BBED9}" type="presOf" srcId="{D02757A1-B530-4ED4-B2E3-BD88D5F316CB}" destId="{E2E88775-5199-42E9-A584-FD71C5DDD37C}" srcOrd="0" destOrd="0" presId="urn:microsoft.com/office/officeart/2005/8/layout/vList2"/>
    <dgm:cxn modelId="{2A42AE0A-14C6-408A-8954-802648758D40}"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289AE335-E614-4671-BDE1-CEA7EA067CC4}" type="presOf" srcId="{D02757A1-B530-4ED4-B2E3-BD88D5F316CB}" destId="{E2E88775-5199-42E9-A584-FD71C5DDD37C}" srcOrd="0" destOrd="0" presId="urn:microsoft.com/office/officeart/2005/8/layout/vList2"/>
    <dgm:cxn modelId="{896B6F3D-728A-4BCC-924A-7A48E57F9A1F}"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05DD39F3-567B-4C7C-9C87-4D0F85F02498}"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DCEB99DA-660F-487C-8F9A-7E4FECD03B67}" type="presOf" srcId="{D02757A1-B530-4ED4-B2E3-BD88D5F316CB}" destId="{E2E88775-5199-42E9-A584-FD71C5DDD37C}" srcOrd="0" destOrd="0" presId="urn:microsoft.com/office/officeart/2005/8/layout/vList2"/>
    <dgm:cxn modelId="{9AEBC5AB-96C8-4E7F-974C-188E9BDF2D92}"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3784965B-074E-4844-9635-DD6292C33354}"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B67338E9-5E77-44E9-A0BB-D2DDDFD5E073}"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FAD3FF5C-C27C-4424-BE3B-D28935C992E0}" type="presOf" srcId="{D02757A1-B530-4ED4-B2E3-BD88D5F316CB}" destId="{E2E88775-5199-42E9-A584-FD71C5DDD37C}" srcOrd="0" destOrd="0" presId="urn:microsoft.com/office/officeart/2005/8/layout/vList2"/>
    <dgm:cxn modelId="{1BA9631D-3C5A-416B-91BD-D134F13323DE}"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B58E4D68-3D7E-4E85-AA18-E16F942C9FBD}" type="presOf" srcId="{BB72A199-B205-4991-870B-BD51871C1E4D}" destId="{736EA904-B449-4947-8DD4-B3AAE4EF3260}" srcOrd="0" destOrd="0" presId="urn:microsoft.com/office/officeart/2005/8/layout/vList2"/>
    <dgm:cxn modelId="{31DAB0C8-529D-4E03-ADA7-A83B4529F064}"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C64B646A-D066-4513-A84B-A211F91108CD}"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D915F22F-A74A-4C13-85CB-8524936835C3}" type="presOf" srcId="{D02757A1-B530-4ED4-B2E3-BD88D5F316CB}" destId="{E2E88775-5199-42E9-A584-FD71C5DDD37C}" srcOrd="0" destOrd="0" presId="urn:microsoft.com/office/officeart/2005/8/layout/vList2"/>
    <dgm:cxn modelId="{8C7A2080-72BE-4D17-8CA3-213320D9AA7E}"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0E3AB628-5CA8-4A24-AC2C-DF8166453C59}"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69E26E43-1EAD-4E26-B023-099E1501C3D6}" type="presOf" srcId="{BB72A199-B205-4991-870B-BD51871C1E4D}" destId="{736EA904-B449-4947-8DD4-B3AAE4EF3260}" srcOrd="0" destOrd="0" presId="urn:microsoft.com/office/officeart/2005/8/layout/vList2"/>
    <dgm:cxn modelId="{C20C0EA1-4ACB-494B-8E37-929E97FE9EB0}"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19CDC94A-D540-45CC-BEFF-071745AADFFF}"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233D1295-42C9-4DFB-88D6-24A7880C43A9}" type="presOf" srcId="{BB72A199-B205-4991-870B-BD51871C1E4D}" destId="{736EA904-B449-4947-8DD4-B3AAE4EF3260}" srcOrd="0" destOrd="0" presId="urn:microsoft.com/office/officeart/2005/8/layout/vList2"/>
    <dgm:cxn modelId="{3057F19A-1629-4DE9-A03B-00491AD2E0AB}"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782D73F6-30F9-441B-8615-DB618A29A1CE}"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05B235C1-7EB2-466D-866F-9F2F7F9727B0}"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C01E8601-6DBF-41E3-AF0E-6E0D46DE0D15}" type="presOf" srcId="{BB72A199-B205-4991-870B-BD51871C1E4D}" destId="{736EA904-B449-4947-8DD4-B3AAE4EF3260}" srcOrd="0" destOrd="0" presId="urn:microsoft.com/office/officeart/2005/8/layout/vList2"/>
    <dgm:cxn modelId="{A6EE5037-6EF6-485E-9477-879D818D5471}"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39E04BC5-8E6F-4D8F-A90B-B05ADC5ADDC4}" type="presOf" srcId="{D02757A1-B530-4ED4-B2E3-BD88D5F316CB}" destId="{E2E88775-5199-42E9-A584-FD71C5DDD37C}" srcOrd="0" destOrd="0" presId="urn:microsoft.com/office/officeart/2005/8/layout/vList2"/>
    <dgm:cxn modelId="{3BCB860B-3E21-46ED-96B8-B8C3E3B9AE46}"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E4ED1E15-838A-4030-9D04-0763FCD0D49C}"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8895543F-28C2-472C-896D-0C5B307FC87A}" type="presOf" srcId="{BB72A199-B205-4991-870B-BD51871C1E4D}" destId="{736EA904-B449-4947-8DD4-B3AAE4EF3260}" srcOrd="0" destOrd="0" presId="urn:microsoft.com/office/officeart/2005/8/layout/vList2"/>
    <dgm:cxn modelId="{93DD1546-DD4C-4463-93DE-FF1955C04470}"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B66318C8-F4BA-44E3-9C2B-18949B351687}"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EEA04A0B-F888-4189-87AA-A1E771A5AFC1}" type="presOf" srcId="{BB72A199-B205-4991-870B-BD51871C1E4D}" destId="{736EA904-B449-4947-8DD4-B3AAE4EF3260}"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379DD9B7-3449-4D77-8987-E1432D7AF41E}" type="presOf" srcId="{D02757A1-B530-4ED4-B2E3-BD88D5F316CB}" destId="{E2E88775-5199-42E9-A584-FD71C5DDD37C}" srcOrd="0" destOrd="0" presId="urn:microsoft.com/office/officeart/2005/8/layout/vList2"/>
    <dgm:cxn modelId="{AAED3A45-39C4-4A68-99D6-7D7029501C4D}"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BB72A199-B205-4991-870B-BD51871C1E4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t-BR"/>
        </a:p>
      </dgm:t>
    </dgm:pt>
    <dgm:pt modelId="{D02757A1-B530-4ED4-B2E3-BD88D5F316CB}">
      <dgm:prSet/>
      <dgm:spPr/>
      <dgm:t>
        <a:bodyPr/>
        <a:lstStyle/>
        <a:p>
          <a:pPr rtl="0"/>
          <a:r>
            <a:rPr lang="pt-BR" dirty="0" smtClean="0"/>
            <a:t>SECRETARIA DE PLANEJAMENTO URBANO</a:t>
          </a:r>
          <a:endParaRPr lang="pt-BR" dirty="0"/>
        </a:p>
      </dgm:t>
    </dgm:pt>
    <dgm:pt modelId="{9CCA1734-7F41-41AC-910A-EEE11D64341D}" type="parTrans" cxnId="{A1F7F1C7-FBC3-4231-AFC3-94C6DC608A81}">
      <dgm:prSet/>
      <dgm:spPr/>
      <dgm:t>
        <a:bodyPr/>
        <a:lstStyle/>
        <a:p>
          <a:endParaRPr lang="pt-BR"/>
        </a:p>
      </dgm:t>
    </dgm:pt>
    <dgm:pt modelId="{1DB767B5-0B12-4479-8BCB-00EBC3637310}" type="sibTrans" cxnId="{A1F7F1C7-FBC3-4231-AFC3-94C6DC608A81}">
      <dgm:prSet/>
      <dgm:spPr/>
      <dgm:t>
        <a:bodyPr/>
        <a:lstStyle/>
        <a:p>
          <a:endParaRPr lang="pt-BR"/>
        </a:p>
      </dgm:t>
    </dgm:pt>
    <dgm:pt modelId="{736EA904-B449-4947-8DD4-B3AAE4EF3260}" type="pres">
      <dgm:prSet presAssocID="{BB72A199-B205-4991-870B-BD51871C1E4D}" presName="linear" presStyleCnt="0">
        <dgm:presLayoutVars>
          <dgm:animLvl val="lvl"/>
          <dgm:resizeHandles val="exact"/>
        </dgm:presLayoutVars>
      </dgm:prSet>
      <dgm:spPr/>
      <dgm:t>
        <a:bodyPr/>
        <a:lstStyle/>
        <a:p>
          <a:endParaRPr lang="pt-BR"/>
        </a:p>
      </dgm:t>
    </dgm:pt>
    <dgm:pt modelId="{E2E88775-5199-42E9-A584-FD71C5DDD37C}" type="pres">
      <dgm:prSet presAssocID="{D02757A1-B530-4ED4-B2E3-BD88D5F316CB}" presName="parentText" presStyleLbl="node1" presStyleIdx="0" presStyleCnt="1" custLinFactNeighborY="-568">
        <dgm:presLayoutVars>
          <dgm:chMax val="0"/>
          <dgm:bulletEnabled val="1"/>
        </dgm:presLayoutVars>
      </dgm:prSet>
      <dgm:spPr/>
      <dgm:t>
        <a:bodyPr/>
        <a:lstStyle/>
        <a:p>
          <a:endParaRPr lang="pt-BR"/>
        </a:p>
      </dgm:t>
    </dgm:pt>
  </dgm:ptLst>
  <dgm:cxnLst>
    <dgm:cxn modelId="{EE01C359-6E41-405F-B954-8C9556DFF908}" type="presOf" srcId="{BB72A199-B205-4991-870B-BD51871C1E4D}" destId="{736EA904-B449-4947-8DD4-B3AAE4EF3260}" srcOrd="0" destOrd="0" presId="urn:microsoft.com/office/officeart/2005/8/layout/vList2"/>
    <dgm:cxn modelId="{02BE0842-B1C1-4B60-A181-B454AF614CE7}" type="presOf" srcId="{D02757A1-B530-4ED4-B2E3-BD88D5F316CB}" destId="{E2E88775-5199-42E9-A584-FD71C5DDD37C}" srcOrd="0" destOrd="0" presId="urn:microsoft.com/office/officeart/2005/8/layout/vList2"/>
    <dgm:cxn modelId="{A1F7F1C7-FBC3-4231-AFC3-94C6DC608A81}" srcId="{BB72A199-B205-4991-870B-BD51871C1E4D}" destId="{D02757A1-B530-4ED4-B2E3-BD88D5F316CB}" srcOrd="0" destOrd="0" parTransId="{9CCA1734-7F41-41AC-910A-EEE11D64341D}" sibTransId="{1DB767B5-0B12-4479-8BCB-00EBC3637310}"/>
    <dgm:cxn modelId="{668A20B5-ABEA-4235-8840-E124096984AC}" type="presParOf" srcId="{736EA904-B449-4947-8DD4-B3AAE4EF3260}" destId="{E2E88775-5199-42E9-A584-FD71C5DDD37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E0AF6F-DDE4-44EB-84C6-DBABBFE4770E}">
      <dsp:nvSpPr>
        <dsp:cNvPr id="0" name=""/>
        <dsp:cNvSpPr/>
      </dsp:nvSpPr>
      <dsp:spPr>
        <a:xfrm>
          <a:off x="0" y="707678"/>
          <a:ext cx="5111749"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pt-BR" sz="2700" kern="1200" dirty="0" smtClean="0"/>
            <a:t>ELABORAÇÃO DE PLANO DIRETOR</a:t>
          </a:r>
          <a:endParaRPr lang="pt-BR" sz="2700" kern="1200" dirty="0"/>
        </a:p>
      </dsp:txBody>
      <dsp:txXfrm>
        <a:off x="31613" y="739291"/>
        <a:ext cx="5048523" cy="584369"/>
      </dsp:txXfrm>
    </dsp:sp>
    <dsp:sp modelId="{D118637F-F46C-42D3-836D-391DA6AE1B49}">
      <dsp:nvSpPr>
        <dsp:cNvPr id="0" name=""/>
        <dsp:cNvSpPr/>
      </dsp:nvSpPr>
      <dsp:spPr>
        <a:xfrm>
          <a:off x="0" y="1877404"/>
          <a:ext cx="5111749"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pt-BR" sz="2700" kern="1200" dirty="0" smtClean="0"/>
            <a:t>NBR 12267</a:t>
          </a:r>
          <a:endParaRPr lang="pt-BR" sz="2700" kern="1200" dirty="0"/>
        </a:p>
      </dsp:txBody>
      <dsp:txXfrm>
        <a:off x="31613" y="1909017"/>
        <a:ext cx="5048523" cy="584369"/>
      </dsp:txXfrm>
    </dsp:sp>
    <dsp:sp modelId="{7043A3FB-05F5-4B50-B8F3-671838C8749C}">
      <dsp:nvSpPr>
        <dsp:cNvPr id="0" name=""/>
        <dsp:cNvSpPr/>
      </dsp:nvSpPr>
      <dsp:spPr>
        <a:xfrm>
          <a:off x="0" y="2602759"/>
          <a:ext cx="5111749"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pt-BR" sz="2700" kern="1200" dirty="0" smtClean="0"/>
            <a:t>Abril 1992</a:t>
          </a:r>
          <a:endParaRPr lang="pt-BR" sz="2700" kern="1200" dirty="0"/>
        </a:p>
      </dsp:txBody>
      <dsp:txXfrm>
        <a:off x="31613" y="2634372"/>
        <a:ext cx="5048523" cy="584369"/>
      </dsp:txXfrm>
    </dsp:sp>
    <dsp:sp modelId="{FF7C58C1-FB1A-42BB-ADEE-B18431B43410}">
      <dsp:nvSpPr>
        <dsp:cNvPr id="0" name=""/>
        <dsp:cNvSpPr/>
      </dsp:nvSpPr>
      <dsp:spPr>
        <a:xfrm>
          <a:off x="0" y="4020046"/>
          <a:ext cx="5111749"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pt-BR" sz="2700" kern="1200" dirty="0" smtClean="0"/>
            <a:t>ESTATUTO DA CIDADE</a:t>
          </a:r>
          <a:endParaRPr lang="pt-BR" sz="2700" kern="1200" dirty="0"/>
        </a:p>
      </dsp:txBody>
      <dsp:txXfrm>
        <a:off x="31613" y="4051659"/>
        <a:ext cx="5048523" cy="584369"/>
      </dsp:txXfrm>
    </dsp:sp>
    <dsp:sp modelId="{CDFE73C3-BFBD-469C-A924-276BE8AA0C1E}">
      <dsp:nvSpPr>
        <dsp:cNvPr id="0" name=""/>
        <dsp:cNvSpPr/>
      </dsp:nvSpPr>
      <dsp:spPr>
        <a:xfrm>
          <a:off x="0" y="4740123"/>
          <a:ext cx="5111749"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pt-BR" sz="2700" kern="1200" dirty="0" smtClean="0"/>
            <a:t>Lei Federal 10257/01</a:t>
          </a:r>
          <a:endParaRPr lang="pt-BR" sz="2700" kern="1200" dirty="0"/>
        </a:p>
      </dsp:txBody>
      <dsp:txXfrm>
        <a:off x="31613" y="4771736"/>
        <a:ext cx="5048523" cy="58436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AC748-440E-46C0-9044-288D1172E001}">
      <dsp:nvSpPr>
        <dsp:cNvPr id="0" name=""/>
        <dsp:cNvSpPr/>
      </dsp:nvSpPr>
      <dsp:spPr>
        <a:xfrm>
          <a:off x="0" y="1640"/>
          <a:ext cx="4040188" cy="636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pt-BR" sz="2000" kern="1200" dirty="0" smtClean="0"/>
            <a:t>PLANO DIRETOR</a:t>
          </a:r>
          <a:endParaRPr lang="pt-BR" sz="2000" kern="1200" dirty="0"/>
        </a:p>
      </dsp:txBody>
      <dsp:txXfrm>
        <a:off x="31070" y="32710"/>
        <a:ext cx="3978048" cy="57434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F0041-9CAE-485F-BBBC-BEFE1C55BDC3}">
      <dsp:nvSpPr>
        <dsp:cNvPr id="0" name=""/>
        <dsp:cNvSpPr/>
      </dsp:nvSpPr>
      <dsp:spPr>
        <a:xfrm>
          <a:off x="0" y="319"/>
          <a:ext cx="4041775" cy="63912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pt-BR" sz="1800" kern="1200" dirty="0" smtClean="0"/>
            <a:t>POLÍTICA DE DESENVOLVIMENTO URBANO</a:t>
          </a:r>
          <a:endParaRPr lang="pt-BR" sz="1800" kern="1200" dirty="0"/>
        </a:p>
      </dsp:txBody>
      <dsp:txXfrm>
        <a:off x="31199" y="31518"/>
        <a:ext cx="3979377" cy="57672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DCCCB-863C-4E54-872D-8F07199855AD}">
      <dsp:nvSpPr>
        <dsp:cNvPr id="0" name=""/>
        <dsp:cNvSpPr/>
      </dsp:nvSpPr>
      <dsp:spPr>
        <a:xfrm>
          <a:off x="0" y="210"/>
          <a:ext cx="6696744" cy="3691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pt-BR" sz="2800" b="1" kern="1200" dirty="0" smtClean="0"/>
            <a:t>ESTATUTO DA CIDADE</a:t>
          </a:r>
          <a:endParaRPr lang="pt-BR" sz="2800" b="1" kern="1200" dirty="0"/>
        </a:p>
      </dsp:txBody>
      <dsp:txXfrm>
        <a:off x="18019" y="18229"/>
        <a:ext cx="6660706" cy="33308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AC748-440E-46C0-9044-288D1172E001}">
      <dsp:nvSpPr>
        <dsp:cNvPr id="0" name=""/>
        <dsp:cNvSpPr/>
      </dsp:nvSpPr>
      <dsp:spPr>
        <a:xfrm>
          <a:off x="0" y="8075"/>
          <a:ext cx="4040188"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pt-BR" sz="2600" b="1" kern="1200" dirty="0" smtClean="0"/>
            <a:t>CONSTITUIÇÃO FEDERAL</a:t>
          </a:r>
          <a:endParaRPr lang="pt-BR" sz="2600" kern="1200" dirty="0"/>
        </a:p>
      </dsp:txBody>
      <dsp:txXfrm>
        <a:off x="30442" y="38517"/>
        <a:ext cx="3979304" cy="56272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F0041-9CAE-485F-BBBC-BEFE1C55BDC3}">
      <dsp:nvSpPr>
        <dsp:cNvPr id="0" name=""/>
        <dsp:cNvSpPr/>
      </dsp:nvSpPr>
      <dsp:spPr>
        <a:xfrm>
          <a:off x="0" y="8075"/>
          <a:ext cx="4041775"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pt-BR" sz="2600" b="1" kern="1200" dirty="0" smtClean="0"/>
            <a:t>ESTATUTO DA CIDADE</a:t>
          </a:r>
          <a:endParaRPr lang="pt-BR" sz="2600" kern="1200" dirty="0"/>
        </a:p>
      </dsp:txBody>
      <dsp:txXfrm>
        <a:off x="30442" y="38517"/>
        <a:ext cx="3980891" cy="56272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AC748-440E-46C0-9044-288D1172E001}">
      <dsp:nvSpPr>
        <dsp:cNvPr id="0" name=""/>
        <dsp:cNvSpPr/>
      </dsp:nvSpPr>
      <dsp:spPr>
        <a:xfrm>
          <a:off x="0" y="1640"/>
          <a:ext cx="4040188" cy="636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pt-BR" sz="1800" kern="1200" dirty="0" smtClean="0"/>
            <a:t>FUNÇÃO SOCIAL DA CIDADE</a:t>
          </a:r>
          <a:endParaRPr lang="pt-BR" sz="1800" kern="1200" dirty="0"/>
        </a:p>
      </dsp:txBody>
      <dsp:txXfrm>
        <a:off x="31070" y="32710"/>
        <a:ext cx="3978048" cy="57434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F0041-9CAE-485F-BBBC-BEFE1C55BDC3}">
      <dsp:nvSpPr>
        <dsp:cNvPr id="0" name=""/>
        <dsp:cNvSpPr/>
      </dsp:nvSpPr>
      <dsp:spPr>
        <a:xfrm>
          <a:off x="0" y="21680"/>
          <a:ext cx="4041775" cy="59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pt-BR" sz="1700" kern="1200" dirty="0" smtClean="0"/>
            <a:t>FUNÇÃO SOCIAL DA PROPRIEDADE URBANA</a:t>
          </a:r>
          <a:endParaRPr lang="pt-BR" sz="1700" kern="1200" dirty="0"/>
        </a:p>
      </dsp:txBody>
      <dsp:txXfrm>
        <a:off x="29114" y="50794"/>
        <a:ext cx="3983547" cy="53817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9FD2-6704-4054-82FB-3E103EF693F8}">
      <dsp:nvSpPr>
        <dsp:cNvPr id="0" name=""/>
        <dsp:cNvSpPr/>
      </dsp:nvSpPr>
      <dsp:spPr>
        <a:xfrm>
          <a:off x="0" y="347640"/>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kern="1200" dirty="0" smtClean="0">
              <a:solidFill>
                <a:schemeClr val="bg1"/>
              </a:solidFill>
              <a:latin typeface="Arial" panose="020B0604020202020204" pitchFamily="34" charset="0"/>
              <a:cs typeface="Arial" panose="020B0604020202020204" pitchFamily="34" charset="0"/>
            </a:rPr>
            <a:t>NÚCLEO GESTOR</a:t>
          </a:r>
        </a:p>
      </dsp:txBody>
      <dsp:txXfrm>
        <a:off x="19356" y="366996"/>
        <a:ext cx="5052335" cy="357792"/>
      </dsp:txXfrm>
    </dsp:sp>
    <dsp:sp modelId="{74976E76-BB05-4A03-887D-889F79D59C79}">
      <dsp:nvSpPr>
        <dsp:cNvPr id="0" name=""/>
        <dsp:cNvSpPr/>
      </dsp:nvSpPr>
      <dsp:spPr>
        <a:xfrm>
          <a:off x="0" y="1265491"/>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kern="1200" dirty="0" smtClean="0">
              <a:solidFill>
                <a:schemeClr val="bg1"/>
              </a:solidFill>
              <a:latin typeface="Arial" panose="020B0604020202020204" pitchFamily="34" charset="0"/>
              <a:cs typeface="Arial" panose="020B0604020202020204" pitchFamily="34" charset="0"/>
            </a:rPr>
            <a:t>COMISSÃO DE ACOMPANHAMENTO</a:t>
          </a:r>
        </a:p>
      </dsp:txBody>
      <dsp:txXfrm>
        <a:off x="19356" y="1284847"/>
        <a:ext cx="5052335" cy="357792"/>
      </dsp:txXfrm>
    </dsp:sp>
    <dsp:sp modelId="{C0259C44-51A0-4EF1-8B90-4E02A4C01723}">
      <dsp:nvSpPr>
        <dsp:cNvPr id="0" name=""/>
        <dsp:cNvSpPr/>
      </dsp:nvSpPr>
      <dsp:spPr>
        <a:xfrm>
          <a:off x="0" y="1643780"/>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kern="1200" dirty="0" smtClean="0">
              <a:solidFill>
                <a:schemeClr val="bg1"/>
              </a:solidFill>
              <a:latin typeface="Arial" panose="020B0604020202020204" pitchFamily="34" charset="0"/>
              <a:cs typeface="Arial" panose="020B0604020202020204" pitchFamily="34" charset="0"/>
            </a:rPr>
            <a:t>CA – PDPBERT </a:t>
          </a:r>
        </a:p>
      </dsp:txBody>
      <dsp:txXfrm>
        <a:off x="19356" y="1663136"/>
        <a:ext cx="5052335" cy="357792"/>
      </dsp:txXfrm>
    </dsp:sp>
    <dsp:sp modelId="{E99489B8-6305-4701-B130-53688024BB23}">
      <dsp:nvSpPr>
        <dsp:cNvPr id="0" name=""/>
        <dsp:cNvSpPr/>
      </dsp:nvSpPr>
      <dsp:spPr>
        <a:xfrm>
          <a:off x="0" y="2003824"/>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u="sng" kern="1200" smtClean="0">
              <a:latin typeface="Arial" panose="020B0604020202020204" pitchFamily="34" charset="0"/>
              <a:cs typeface="Arial" panose="020B0604020202020204" pitchFamily="34" charset="0"/>
            </a:rPr>
            <a:t>Decreto nº 2843/17</a:t>
          </a:r>
          <a:endParaRPr lang="pt-BR" sz="1700" u="sng" kern="1200" dirty="0" smtClean="0">
            <a:latin typeface="Arial" panose="020B0604020202020204" pitchFamily="34" charset="0"/>
            <a:cs typeface="Arial" panose="020B0604020202020204" pitchFamily="34" charset="0"/>
          </a:endParaRPr>
        </a:p>
      </dsp:txBody>
      <dsp:txXfrm>
        <a:off x="19356" y="2023180"/>
        <a:ext cx="5052335" cy="357792"/>
      </dsp:txXfrm>
    </dsp:sp>
    <dsp:sp modelId="{42FE22D8-1864-4EA7-8D4D-CF2F06A2C3F5}">
      <dsp:nvSpPr>
        <dsp:cNvPr id="0" name=""/>
        <dsp:cNvSpPr/>
      </dsp:nvSpPr>
      <dsp:spPr>
        <a:xfrm>
          <a:off x="0" y="2818027"/>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kern="1200" dirty="0" smtClean="0">
              <a:solidFill>
                <a:schemeClr val="bg1"/>
              </a:solidFill>
              <a:latin typeface="Arial" panose="020B0604020202020204" pitchFamily="34" charset="0"/>
              <a:cs typeface="Arial" panose="020B0604020202020204" pitchFamily="34" charset="0"/>
            </a:rPr>
            <a:t>COMISSÃO TÉCNICA </a:t>
          </a:r>
        </a:p>
      </dsp:txBody>
      <dsp:txXfrm>
        <a:off x="19356" y="2837383"/>
        <a:ext cx="5052335" cy="357792"/>
      </dsp:txXfrm>
    </dsp:sp>
    <dsp:sp modelId="{92608C0B-31DD-4254-8DBC-E6E92C42DDAA}">
      <dsp:nvSpPr>
        <dsp:cNvPr id="0" name=""/>
        <dsp:cNvSpPr/>
      </dsp:nvSpPr>
      <dsp:spPr>
        <a:xfrm>
          <a:off x="10351" y="3188168"/>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kern="1200" dirty="0" smtClean="0">
              <a:solidFill>
                <a:schemeClr val="bg1"/>
              </a:solidFill>
              <a:latin typeface="Arial" panose="020B0604020202020204" pitchFamily="34" charset="0"/>
              <a:cs typeface="Arial" panose="020B0604020202020204" pitchFamily="34" charset="0"/>
            </a:rPr>
            <a:t>CT – PDPBERT</a:t>
          </a:r>
        </a:p>
      </dsp:txBody>
      <dsp:txXfrm>
        <a:off x="29707" y="3207524"/>
        <a:ext cx="5052335" cy="357792"/>
      </dsp:txXfrm>
    </dsp:sp>
    <dsp:sp modelId="{9A066F4F-0281-4AC4-851D-A17EB314E85F}">
      <dsp:nvSpPr>
        <dsp:cNvPr id="0" name=""/>
        <dsp:cNvSpPr/>
      </dsp:nvSpPr>
      <dsp:spPr>
        <a:xfrm>
          <a:off x="0" y="3587998"/>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u="sng" kern="1200" dirty="0" smtClean="0">
              <a:latin typeface="Arial" panose="020B0604020202020204" pitchFamily="34" charset="0"/>
              <a:cs typeface="Arial" panose="020B0604020202020204" pitchFamily="34" charset="0"/>
            </a:rPr>
            <a:t>Portaria nº 503/17</a:t>
          </a:r>
        </a:p>
      </dsp:txBody>
      <dsp:txXfrm>
        <a:off x="19356" y="3607354"/>
        <a:ext cx="5052335" cy="357792"/>
      </dsp:txXfrm>
    </dsp:sp>
    <dsp:sp modelId="{A2B0B125-06AF-4D01-A79A-3671D42929AC}">
      <dsp:nvSpPr>
        <dsp:cNvPr id="0" name=""/>
        <dsp:cNvSpPr/>
      </dsp:nvSpPr>
      <dsp:spPr>
        <a:xfrm>
          <a:off x="0" y="4811125"/>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kern="1200" dirty="0" smtClean="0">
              <a:solidFill>
                <a:schemeClr val="bg1"/>
              </a:solidFill>
              <a:latin typeface="Arial" panose="020B0604020202020204" pitchFamily="34" charset="0"/>
              <a:cs typeface="Arial" panose="020B0604020202020204" pitchFamily="34" charset="0"/>
            </a:rPr>
            <a:t>EQUIPE EXTERNA</a:t>
          </a:r>
        </a:p>
      </dsp:txBody>
      <dsp:txXfrm>
        <a:off x="19356" y="4830481"/>
        <a:ext cx="5052335" cy="357792"/>
      </dsp:txXfrm>
    </dsp:sp>
    <dsp:sp modelId="{6CE1F541-9F9C-4739-B18B-735B0BE245DB}">
      <dsp:nvSpPr>
        <dsp:cNvPr id="0" name=""/>
        <dsp:cNvSpPr/>
      </dsp:nvSpPr>
      <dsp:spPr>
        <a:xfrm>
          <a:off x="0" y="5134610"/>
          <a:ext cx="5091047" cy="396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pt-BR" sz="1700" u="sng" kern="1200" smtClean="0">
              <a:latin typeface="Arial" panose="020B0604020202020204" pitchFamily="34" charset="0"/>
              <a:cs typeface="Arial" panose="020B0604020202020204" pitchFamily="34" charset="0"/>
            </a:rPr>
            <a:t>Proc. nº 3791/13</a:t>
          </a:r>
          <a:endParaRPr lang="pt-BR" sz="1700" u="sng" kern="1200" dirty="0">
            <a:latin typeface="Arial" panose="020B0604020202020204" pitchFamily="34" charset="0"/>
            <a:cs typeface="Arial" panose="020B0604020202020204" pitchFamily="34" charset="0"/>
          </a:endParaRPr>
        </a:p>
      </dsp:txBody>
      <dsp:txXfrm>
        <a:off x="19356" y="5153966"/>
        <a:ext cx="5052335" cy="35779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53939-5554-4CE3-A3CD-5291140A176D}">
      <dsp:nvSpPr>
        <dsp:cNvPr id="0" name=""/>
        <dsp:cNvSpPr/>
      </dsp:nvSpPr>
      <dsp:spPr>
        <a:xfrm>
          <a:off x="0" y="0"/>
          <a:ext cx="1905107" cy="359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pt-BR" sz="1500" b="1" kern="1200" dirty="0" smtClean="0"/>
            <a:t>      ARTICULAÇÃO </a:t>
          </a:r>
          <a:r>
            <a:rPr lang="pt-BR" sz="1500" kern="1200" dirty="0" smtClean="0"/>
            <a:t>   </a:t>
          </a:r>
          <a:endParaRPr lang="pt-BR" sz="1500" kern="1200" dirty="0"/>
        </a:p>
      </dsp:txBody>
      <dsp:txXfrm>
        <a:off x="17563" y="17563"/>
        <a:ext cx="1869981" cy="32464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50410-B3AA-4F53-8B72-7CD9AE41EA4C}">
      <dsp:nvSpPr>
        <dsp:cNvPr id="0" name=""/>
        <dsp:cNvSpPr/>
      </dsp:nvSpPr>
      <dsp:spPr>
        <a:xfrm>
          <a:off x="1336468" y="0"/>
          <a:ext cx="1503527" cy="3693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pt-BR" sz="1800" kern="1200" dirty="0" smtClean="0"/>
            <a:t>CA-PDPBERT</a:t>
          </a:r>
          <a:endParaRPr lang="pt-BR" sz="1800" kern="1200" dirty="0"/>
        </a:p>
      </dsp:txBody>
      <dsp:txXfrm>
        <a:off x="1354497" y="18029"/>
        <a:ext cx="1467469" cy="33327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AC748-440E-46C0-9044-288D1172E001}">
      <dsp:nvSpPr>
        <dsp:cNvPr id="0" name=""/>
        <dsp:cNvSpPr/>
      </dsp:nvSpPr>
      <dsp:spPr>
        <a:xfrm>
          <a:off x="0" y="0"/>
          <a:ext cx="4040188"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t>12 MEMBROS</a:t>
          </a:r>
          <a:endParaRPr lang="pt-BR" sz="2200" kern="1200" dirty="0"/>
        </a:p>
      </dsp:txBody>
      <dsp:txXfrm>
        <a:off x="25759" y="25759"/>
        <a:ext cx="3988670" cy="476152"/>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F0041-9CAE-485F-BBBC-BEFE1C55BDC3}">
      <dsp:nvSpPr>
        <dsp:cNvPr id="0" name=""/>
        <dsp:cNvSpPr/>
      </dsp:nvSpPr>
      <dsp:spPr>
        <a:xfrm>
          <a:off x="0" y="0"/>
          <a:ext cx="4041775"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t>(12+2) MEMBROS</a:t>
          </a:r>
          <a:endParaRPr lang="pt-BR" sz="2200" kern="1200" dirty="0"/>
        </a:p>
      </dsp:txBody>
      <dsp:txXfrm>
        <a:off x="25759" y="25759"/>
        <a:ext cx="3990257" cy="47615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965C8-7728-4884-A0C5-E566FF36225B}">
      <dsp:nvSpPr>
        <dsp:cNvPr id="0" name=""/>
        <dsp:cNvSpPr/>
      </dsp:nvSpPr>
      <dsp:spPr>
        <a:xfrm>
          <a:off x="0" y="3299970"/>
          <a:ext cx="5111749" cy="6529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pt-BR" sz="2700" b="1" kern="1200" dirty="0" smtClean="0"/>
            <a:t>ETAPAS</a:t>
          </a:r>
          <a:endParaRPr lang="pt-BR" sz="2700" kern="1200" dirty="0"/>
        </a:p>
      </dsp:txBody>
      <dsp:txXfrm>
        <a:off x="31876" y="3331846"/>
        <a:ext cx="5047997" cy="589240"/>
      </dsp:txXfrm>
    </dsp:sp>
    <dsp:sp modelId="{A483D21D-FD4F-4D55-B96D-C4DC91C1F546}">
      <dsp:nvSpPr>
        <dsp:cNvPr id="0" name=""/>
        <dsp:cNvSpPr/>
      </dsp:nvSpPr>
      <dsp:spPr>
        <a:xfrm>
          <a:off x="0" y="4351074"/>
          <a:ext cx="5111749" cy="7200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pt-BR" sz="2700" b="1" kern="1200" dirty="0" smtClean="0"/>
            <a:t>DO PLANO DIRETOR</a:t>
          </a:r>
          <a:endParaRPr lang="pt-BR" sz="2700" kern="1200" dirty="0"/>
        </a:p>
      </dsp:txBody>
      <dsp:txXfrm>
        <a:off x="35152" y="4386226"/>
        <a:ext cx="5041445" cy="649782"/>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C61B4-B694-406B-9F25-0A438B77EA91}">
      <dsp:nvSpPr>
        <dsp:cNvPr id="0" name=""/>
        <dsp:cNvSpPr/>
      </dsp:nvSpPr>
      <dsp:spPr>
        <a:xfrm>
          <a:off x="0" y="244623"/>
          <a:ext cx="8229600" cy="479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pt-BR" sz="2000" b="1" i="1" kern="1200" dirty="0" smtClean="0"/>
            <a:t>1ª ETAPA:  LEITURA  DA CIDADE,  AUDIÊNCIAS TEMÁTICAS.</a:t>
          </a:r>
          <a:endParaRPr lang="pt-BR" sz="2000" kern="1200" dirty="0"/>
        </a:p>
      </dsp:txBody>
      <dsp:txXfrm>
        <a:off x="23417" y="268040"/>
        <a:ext cx="8182766" cy="432866"/>
      </dsp:txXfrm>
    </dsp:sp>
    <dsp:sp modelId="{2A274A1A-D248-48E2-9DDA-FFDA94F78BD5}">
      <dsp:nvSpPr>
        <dsp:cNvPr id="0" name=""/>
        <dsp:cNvSpPr/>
      </dsp:nvSpPr>
      <dsp:spPr>
        <a:xfrm>
          <a:off x="0" y="1036711"/>
          <a:ext cx="8229600" cy="479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pt-BR" sz="2000" b="1" i="1" kern="1200" dirty="0" smtClean="0"/>
            <a:t>2ª ETAPA: SISTEMATIZAÇÃO DAS PROPOSTAS , AUDIÊNCIAS DEVOLUTIVAS.</a:t>
          </a:r>
          <a:endParaRPr lang="pt-BR" sz="2000" kern="1200" dirty="0"/>
        </a:p>
      </dsp:txBody>
      <dsp:txXfrm>
        <a:off x="23417" y="1060128"/>
        <a:ext cx="8182766" cy="432866"/>
      </dsp:txXfrm>
    </dsp:sp>
    <dsp:sp modelId="{958AC4D0-E54B-4DE7-A0A7-E9515418F052}">
      <dsp:nvSpPr>
        <dsp:cNvPr id="0" name=""/>
        <dsp:cNvSpPr/>
      </dsp:nvSpPr>
      <dsp:spPr>
        <a:xfrm>
          <a:off x="0" y="1754481"/>
          <a:ext cx="8229600" cy="479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pt-BR" sz="2000" b="1" i="1" kern="1200" dirty="0" smtClean="0"/>
            <a:t>3ª ETAPA: INSTRUMENTAÇÃO,  PLANOS SETORIAIS,  INDICADORES.</a:t>
          </a:r>
          <a:endParaRPr lang="pt-BR" sz="2000" kern="1200" dirty="0"/>
        </a:p>
      </dsp:txBody>
      <dsp:txXfrm>
        <a:off x="23417" y="1777898"/>
        <a:ext cx="8182766" cy="432866"/>
      </dsp:txXfrm>
    </dsp:sp>
    <dsp:sp modelId="{2376E357-3971-42DF-AB88-508762D86A44}">
      <dsp:nvSpPr>
        <dsp:cNvPr id="0" name=""/>
        <dsp:cNvSpPr/>
      </dsp:nvSpPr>
      <dsp:spPr>
        <a:xfrm>
          <a:off x="0" y="2476871"/>
          <a:ext cx="8229600" cy="479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pt-BR" sz="2000" b="1" i="1" kern="1200" dirty="0" smtClean="0"/>
            <a:t>4ª ETAPA: CONFERÊNCIA DA CIDADE.</a:t>
          </a:r>
          <a:endParaRPr lang="pt-BR" sz="2000" kern="1200" dirty="0"/>
        </a:p>
      </dsp:txBody>
      <dsp:txXfrm>
        <a:off x="23417" y="2500288"/>
        <a:ext cx="8182766" cy="432866"/>
      </dsp:txXfrm>
    </dsp:sp>
    <dsp:sp modelId="{D411ED06-495C-4650-B2EB-40DB11FFDD46}">
      <dsp:nvSpPr>
        <dsp:cNvPr id="0" name=""/>
        <dsp:cNvSpPr/>
      </dsp:nvSpPr>
      <dsp:spPr>
        <a:xfrm>
          <a:off x="0" y="3124943"/>
          <a:ext cx="8229600" cy="479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pt-BR" sz="2000" b="1" i="1" kern="1200" dirty="0" smtClean="0"/>
            <a:t>5ª ETAPA: ENVIO DO PLANO DIRETOR À CÂMARA.</a:t>
          </a:r>
          <a:endParaRPr lang="pt-BR" sz="2000" kern="1200" dirty="0"/>
        </a:p>
      </dsp:txBody>
      <dsp:txXfrm>
        <a:off x="23417" y="3148360"/>
        <a:ext cx="8182766" cy="432866"/>
      </dsp:txXfrm>
    </dsp:sp>
    <dsp:sp modelId="{C86F2364-1FED-47EE-92E0-B11996B8FC3B}">
      <dsp:nvSpPr>
        <dsp:cNvPr id="0" name=""/>
        <dsp:cNvSpPr/>
      </dsp:nvSpPr>
      <dsp:spPr>
        <a:xfrm>
          <a:off x="0" y="3917032"/>
          <a:ext cx="8229600" cy="4797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pt-BR" sz="2000" b="1" i="1" kern="1200" dirty="0" smtClean="0"/>
            <a:t>CONCLUSÃO: SANÇÃO E PUBLICAÇÃO.</a:t>
          </a:r>
          <a:endParaRPr lang="pt-BR" sz="2000" kern="1200" dirty="0"/>
        </a:p>
      </dsp:txBody>
      <dsp:txXfrm>
        <a:off x="23417" y="3940449"/>
        <a:ext cx="8182766" cy="432866"/>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AC748-440E-46C0-9044-288D1172E001}">
      <dsp:nvSpPr>
        <dsp:cNvPr id="0" name=""/>
        <dsp:cNvSpPr/>
      </dsp:nvSpPr>
      <dsp:spPr>
        <a:xfrm>
          <a:off x="0" y="9202"/>
          <a:ext cx="4040188"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t>LEITURA DA COMUNITÁRIA</a:t>
          </a:r>
          <a:endParaRPr lang="pt-BR" sz="2200" kern="1200" dirty="0"/>
        </a:p>
      </dsp:txBody>
      <dsp:txXfrm>
        <a:off x="25759" y="34961"/>
        <a:ext cx="3988670" cy="476152"/>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F0041-9CAE-485F-BBBC-BEFE1C55BDC3}">
      <dsp:nvSpPr>
        <dsp:cNvPr id="0" name=""/>
        <dsp:cNvSpPr/>
      </dsp:nvSpPr>
      <dsp:spPr>
        <a:xfrm>
          <a:off x="0" y="9202"/>
          <a:ext cx="4041775"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pt-BR" sz="2200" kern="1200" dirty="0" smtClean="0"/>
            <a:t>LEITURA TÉCNICA</a:t>
          </a:r>
          <a:endParaRPr lang="pt-BR" sz="2200" kern="1200" dirty="0"/>
        </a:p>
      </dsp:txBody>
      <dsp:txXfrm>
        <a:off x="25759" y="34961"/>
        <a:ext cx="3990257" cy="47615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32EF5-5AC4-4C67-8C71-59D4610376BF}">
      <dsp:nvSpPr>
        <dsp:cNvPr id="0" name=""/>
        <dsp:cNvSpPr/>
      </dsp:nvSpPr>
      <dsp:spPr>
        <a:xfrm>
          <a:off x="304800" y="145"/>
          <a:ext cx="1694654" cy="36904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rtl="0">
            <a:lnSpc>
              <a:spcPct val="90000"/>
            </a:lnSpc>
            <a:spcBef>
              <a:spcPct val="0"/>
            </a:spcBef>
            <a:spcAft>
              <a:spcPct val="35000"/>
            </a:spcAft>
          </a:pPr>
          <a:r>
            <a:rPr lang="pt-BR" sz="2400" kern="1200" dirty="0" smtClean="0"/>
            <a:t>1ª ETAPA</a:t>
          </a:r>
          <a:endParaRPr lang="pt-BR" sz="2400" kern="1200" dirty="0"/>
        </a:p>
      </dsp:txBody>
      <dsp:txXfrm>
        <a:off x="489320" y="145"/>
        <a:ext cx="1325614" cy="36904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AC748-440E-46C0-9044-288D1172E001}">
      <dsp:nvSpPr>
        <dsp:cNvPr id="0" name=""/>
        <dsp:cNvSpPr/>
      </dsp:nvSpPr>
      <dsp:spPr>
        <a:xfrm>
          <a:off x="0" y="116008"/>
          <a:ext cx="4040188"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pt-BR" sz="1700" kern="1200" dirty="0" smtClean="0"/>
            <a:t>LEITURA COMUNITÁRIA X LEITURA TÉCNICA</a:t>
          </a:r>
          <a:endParaRPr lang="pt-BR" sz="1700" kern="1200" dirty="0"/>
        </a:p>
      </dsp:txBody>
      <dsp:txXfrm>
        <a:off x="19904" y="135912"/>
        <a:ext cx="4000380" cy="367937"/>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F0041-9CAE-485F-BBBC-BEFE1C55BDC3}">
      <dsp:nvSpPr>
        <dsp:cNvPr id="0" name=""/>
        <dsp:cNvSpPr/>
      </dsp:nvSpPr>
      <dsp:spPr>
        <a:xfrm>
          <a:off x="0" y="104015"/>
          <a:ext cx="4041775"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pt-BR" sz="1800" kern="1200" dirty="0" smtClean="0"/>
            <a:t>OFICINAS DE CAPACITAÇÃO E PROPOSTAS</a:t>
          </a:r>
          <a:endParaRPr lang="pt-BR" sz="1800" kern="1200" dirty="0"/>
        </a:p>
      </dsp:txBody>
      <dsp:txXfrm>
        <a:off x="21075" y="125090"/>
        <a:ext cx="3999625" cy="38958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2CB60-CC83-4186-8D63-3839D9616AF4}">
      <dsp:nvSpPr>
        <dsp:cNvPr id="0" name=""/>
        <dsp:cNvSpPr/>
      </dsp:nvSpPr>
      <dsp:spPr>
        <a:xfrm>
          <a:off x="144013" y="32"/>
          <a:ext cx="1440165" cy="36926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lvl="0" algn="ctr" defTabSz="977900" rtl="0">
            <a:lnSpc>
              <a:spcPct val="90000"/>
            </a:lnSpc>
            <a:spcBef>
              <a:spcPct val="0"/>
            </a:spcBef>
            <a:spcAft>
              <a:spcPct val="35000"/>
            </a:spcAft>
          </a:pPr>
          <a:r>
            <a:rPr lang="pt-BR" sz="2200" kern="1200" dirty="0" smtClean="0"/>
            <a:t>1ª ETAPA</a:t>
          </a:r>
          <a:endParaRPr lang="pt-BR" sz="2200" kern="1200" dirty="0"/>
        </a:p>
      </dsp:txBody>
      <dsp:txXfrm>
        <a:off x="328646" y="32"/>
        <a:ext cx="1070899" cy="369266"/>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AC748-440E-46C0-9044-288D1172E001}">
      <dsp:nvSpPr>
        <dsp:cNvPr id="0" name=""/>
        <dsp:cNvSpPr/>
      </dsp:nvSpPr>
      <dsp:spPr>
        <a:xfrm>
          <a:off x="0" y="171"/>
          <a:ext cx="4040188" cy="536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AUDIÊNCIAS </a:t>
          </a:r>
          <a:endParaRPr lang="pt-BR" sz="2400" kern="1200" dirty="0"/>
        </a:p>
      </dsp:txBody>
      <dsp:txXfrm>
        <a:off x="26187" y="26358"/>
        <a:ext cx="3987814" cy="48406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F0041-9CAE-485F-BBBC-BEFE1C55BDC3}">
      <dsp:nvSpPr>
        <dsp:cNvPr id="0" name=""/>
        <dsp:cNvSpPr/>
      </dsp:nvSpPr>
      <dsp:spPr>
        <a:xfrm>
          <a:off x="0" y="171"/>
          <a:ext cx="4041775" cy="536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pt-BR" sz="2400" kern="1200" dirty="0" smtClean="0"/>
            <a:t>DEVOLUTIVAS</a:t>
          </a:r>
          <a:endParaRPr lang="pt-BR" sz="2400" kern="1200" dirty="0"/>
        </a:p>
      </dsp:txBody>
      <dsp:txXfrm>
        <a:off x="26187" y="26358"/>
        <a:ext cx="3989401" cy="4840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59AD5-3DF5-48C2-B74C-1041EDB2AB25}">
      <dsp:nvSpPr>
        <dsp:cNvPr id="0" name=""/>
        <dsp:cNvSpPr/>
      </dsp:nvSpPr>
      <dsp:spPr>
        <a:xfrm>
          <a:off x="314240" y="173"/>
          <a:ext cx="1387742" cy="36898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lvl="0" algn="ctr" defTabSz="933450" rtl="0">
            <a:lnSpc>
              <a:spcPct val="90000"/>
            </a:lnSpc>
            <a:spcBef>
              <a:spcPct val="0"/>
            </a:spcBef>
            <a:spcAft>
              <a:spcPct val="35000"/>
            </a:spcAft>
          </a:pPr>
          <a:r>
            <a:rPr lang="pt-BR" sz="2100" kern="1200" dirty="0" smtClean="0"/>
            <a:t>2ª ETAPA</a:t>
          </a:r>
          <a:endParaRPr lang="pt-BR" sz="2100" kern="1200" dirty="0"/>
        </a:p>
      </dsp:txBody>
      <dsp:txXfrm>
        <a:off x="498732" y="173"/>
        <a:ext cx="1018758" cy="368984"/>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8775-5199-42E9-A584-FD71C5DDD37C}">
      <dsp:nvSpPr>
        <dsp:cNvPr id="0" name=""/>
        <dsp:cNvSpPr/>
      </dsp:nvSpPr>
      <dsp:spPr>
        <a:xfrm>
          <a:off x="0" y="195509"/>
          <a:ext cx="7139136" cy="7435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pt-BR" sz="3100" kern="1200" dirty="0" smtClean="0"/>
            <a:t>SECRETARIA DE PLANEJAMENTO URBANO</a:t>
          </a:r>
          <a:endParaRPr lang="pt-BR" sz="3100" kern="1200" dirty="0"/>
        </a:p>
      </dsp:txBody>
      <dsp:txXfrm>
        <a:off x="36296" y="231805"/>
        <a:ext cx="7066544" cy="670943"/>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ADD278-A270-4BFC-B1C1-C2E7245207F3}" type="datetimeFigureOut">
              <a:rPr lang="pt-BR" smtClean="0"/>
              <a:t>02/11/2017</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BBD375-C424-4683-BB2B-1493BA162236}" type="slidenum">
              <a:rPr lang="pt-BR" smtClean="0"/>
              <a:t>‹nº›</a:t>
            </a:fld>
            <a:endParaRPr lang="pt-BR" dirty="0"/>
          </a:p>
        </p:txBody>
      </p:sp>
    </p:spTree>
    <p:extLst>
      <p:ext uri="{BB962C8B-B14F-4D97-AF65-F5344CB8AC3E}">
        <p14:creationId xmlns:p14="http://schemas.microsoft.com/office/powerpoint/2010/main" val="40798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8BBD375-C424-4683-BB2B-1493BA162236}" type="slidenum">
              <a:rPr lang="pt-BR" smtClean="0"/>
              <a:t>33</a:t>
            </a:fld>
            <a:endParaRPr lang="pt-BR" dirty="0"/>
          </a:p>
        </p:txBody>
      </p:sp>
    </p:spTree>
    <p:extLst>
      <p:ext uri="{BB962C8B-B14F-4D97-AF65-F5344CB8AC3E}">
        <p14:creationId xmlns:p14="http://schemas.microsoft.com/office/powerpoint/2010/main" val="261012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23880810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27528444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2640314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27764680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34405061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1644037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32459639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2105352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31546174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42297842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DA9423C-E4DA-48BD-B148-A1D8FAE0DE95}" type="datetimeFigureOut">
              <a:rPr lang="pt-BR" smtClean="0"/>
              <a:t>02/11/2017</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14067010-E5FD-4D9E-B393-09F5155E61B1}" type="slidenum">
              <a:rPr lang="pt-BR" smtClean="0"/>
              <a:t>‹nº›</a:t>
            </a:fld>
            <a:endParaRPr lang="pt-BR" dirty="0"/>
          </a:p>
        </p:txBody>
      </p:sp>
    </p:spTree>
    <p:extLst>
      <p:ext uri="{BB962C8B-B14F-4D97-AF65-F5344CB8AC3E}">
        <p14:creationId xmlns:p14="http://schemas.microsoft.com/office/powerpoint/2010/main" val="42110141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9423C-E4DA-48BD-B148-A1D8FAE0DE95}" type="datetimeFigureOut">
              <a:rPr lang="pt-BR" smtClean="0"/>
              <a:t>02/11/2017</a:t>
            </a:fld>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67010-E5FD-4D9E-B393-09F5155E61B1}" type="slidenum">
              <a:rPr lang="pt-BR" smtClean="0"/>
              <a:t>‹nº›</a:t>
            </a:fld>
            <a:endParaRPr lang="pt-BR" dirty="0"/>
          </a:p>
        </p:txBody>
      </p:sp>
    </p:spTree>
    <p:extLst>
      <p:ext uri="{BB962C8B-B14F-4D97-AF65-F5344CB8AC3E}">
        <p14:creationId xmlns:p14="http://schemas.microsoft.com/office/powerpoint/2010/main" val="2611214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Layout" Target="../diagrams/layout9.xml"/><Relationship Id="rId7" Type="http://schemas.openxmlformats.org/officeDocument/2006/relationships/image" Target="../media/image4.jpeg"/><Relationship Id="rId12" Type="http://schemas.openxmlformats.org/officeDocument/2006/relationships/image" Target="../media/image17.gif"/><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16.png"/><Relationship Id="rId5" Type="http://schemas.openxmlformats.org/officeDocument/2006/relationships/diagramColors" Target="../diagrams/colors9.xml"/><Relationship Id="rId10" Type="http://schemas.openxmlformats.org/officeDocument/2006/relationships/image" Target="../media/image15.gif"/><Relationship Id="rId4" Type="http://schemas.openxmlformats.org/officeDocument/2006/relationships/diagramQuickStyle" Target="../diagrams/quickStyle9.xml"/><Relationship Id="rId9"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0.xml"/><Relationship Id="rId7" Type="http://schemas.openxmlformats.org/officeDocument/2006/relationships/image" Target="../media/image4.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1.xml"/><Relationship Id="rId7" Type="http://schemas.openxmlformats.org/officeDocument/2006/relationships/image" Target="../media/image4.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2.xml"/><Relationship Id="rId7" Type="http://schemas.openxmlformats.org/officeDocument/2006/relationships/image" Target="../media/image4.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3.xml"/><Relationship Id="rId7" Type="http://schemas.openxmlformats.org/officeDocument/2006/relationships/image" Target="../media/image4.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23.png"/><Relationship Id="rId4" Type="http://schemas.openxmlformats.org/officeDocument/2006/relationships/diagramQuickStyle" Target="../diagrams/quickStyle13.xm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4.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6.xml"/><Relationship Id="rId7" Type="http://schemas.openxmlformats.org/officeDocument/2006/relationships/image" Target="../media/image4.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diagramLayout" Target="../diagrams/layout17.xml"/><Relationship Id="rId7" Type="http://schemas.openxmlformats.org/officeDocument/2006/relationships/image" Target="../media/image4.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diagramLayout" Target="../diagrams/layout18.xml"/><Relationship Id="rId7" Type="http://schemas.openxmlformats.org/officeDocument/2006/relationships/image" Target="../media/image4.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19.xml"/><Relationship Id="rId7" Type="http://schemas.openxmlformats.org/officeDocument/2006/relationships/image" Target="../media/image4.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png"/><Relationship Id="rId7" Type="http://schemas.openxmlformats.org/officeDocument/2006/relationships/diagramColors" Target="../diagrams/colors20.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4.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4.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Layout" Target="../diagrams/layout23.xml"/><Relationship Id="rId7" Type="http://schemas.openxmlformats.org/officeDocument/2006/relationships/image" Target="../media/image4.jpeg"/><Relationship Id="rId12" Type="http://schemas.openxmlformats.org/officeDocument/2006/relationships/image" Target="../media/image32.jp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11" Type="http://schemas.openxmlformats.org/officeDocument/2006/relationships/image" Target="../media/image31.jpeg"/><Relationship Id="rId5" Type="http://schemas.openxmlformats.org/officeDocument/2006/relationships/diagramColors" Target="../diagrams/colors23.xml"/><Relationship Id="rId10" Type="http://schemas.openxmlformats.org/officeDocument/2006/relationships/image" Target="../media/image30.jpg"/><Relationship Id="rId4" Type="http://schemas.openxmlformats.org/officeDocument/2006/relationships/diagramQuickStyle" Target="../diagrams/quickStyle23.xml"/><Relationship Id="rId9" Type="http://schemas.openxmlformats.org/officeDocument/2006/relationships/image" Target="../media/image29.jp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24.xml"/><Relationship Id="rId7" Type="http://schemas.openxmlformats.org/officeDocument/2006/relationships/image" Target="../media/image4.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6.xml"/><Relationship Id="rId13" Type="http://schemas.openxmlformats.org/officeDocument/2006/relationships/diagramData" Target="../diagrams/data27.xml"/><Relationship Id="rId3" Type="http://schemas.openxmlformats.org/officeDocument/2006/relationships/diagramLayout" Target="../diagrams/layout25.xml"/><Relationship Id="rId7" Type="http://schemas.openxmlformats.org/officeDocument/2006/relationships/image" Target="../media/image4.jpeg"/><Relationship Id="rId12" Type="http://schemas.microsoft.com/office/2007/relationships/diagramDrawing" Target="../diagrams/drawing26.xml"/><Relationship Id="rId17" Type="http://schemas.microsoft.com/office/2007/relationships/diagramDrawing" Target="../diagrams/drawing27.xml"/><Relationship Id="rId2" Type="http://schemas.openxmlformats.org/officeDocument/2006/relationships/diagramData" Target="../diagrams/data25.xml"/><Relationship Id="rId16" Type="http://schemas.openxmlformats.org/officeDocument/2006/relationships/diagramColors" Target="../diagrams/colors27.xml"/><Relationship Id="rId1" Type="http://schemas.openxmlformats.org/officeDocument/2006/relationships/slideLayout" Target="../slideLayouts/slideLayout5.xml"/><Relationship Id="rId6" Type="http://schemas.microsoft.com/office/2007/relationships/diagramDrawing" Target="../diagrams/drawing25.xml"/><Relationship Id="rId11" Type="http://schemas.openxmlformats.org/officeDocument/2006/relationships/diagramColors" Target="../diagrams/colors26.xml"/><Relationship Id="rId5" Type="http://schemas.openxmlformats.org/officeDocument/2006/relationships/diagramColors" Target="../diagrams/colors25.xml"/><Relationship Id="rId15" Type="http://schemas.openxmlformats.org/officeDocument/2006/relationships/diagramQuickStyle" Target="../diagrams/quickStyle27.xml"/><Relationship Id="rId10" Type="http://schemas.openxmlformats.org/officeDocument/2006/relationships/diagramQuickStyle" Target="../diagrams/quickStyle26.xml"/><Relationship Id="rId4" Type="http://schemas.openxmlformats.org/officeDocument/2006/relationships/diagramQuickStyle" Target="../diagrams/quickStyle25.xml"/><Relationship Id="rId9" Type="http://schemas.openxmlformats.org/officeDocument/2006/relationships/diagramLayout" Target="../diagrams/layout26.xml"/><Relationship Id="rId14" Type="http://schemas.openxmlformats.org/officeDocument/2006/relationships/diagramLayout" Target="../diagrams/layout2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4.jpe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diagramDrawing" Target="../diagrams/drawing30.xml"/><Relationship Id="rId3" Type="http://schemas.openxmlformats.org/officeDocument/2006/relationships/diagramLayout" Target="../diagrams/layout29.xml"/><Relationship Id="rId7" Type="http://schemas.openxmlformats.org/officeDocument/2006/relationships/image" Target="../media/image4.jpeg"/><Relationship Id="rId12" Type="http://schemas.openxmlformats.org/officeDocument/2006/relationships/diagramColors" Target="../diagrams/colors30.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11" Type="http://schemas.openxmlformats.org/officeDocument/2006/relationships/diagramQuickStyle" Target="../diagrams/quickStyle30.xml"/><Relationship Id="rId5" Type="http://schemas.openxmlformats.org/officeDocument/2006/relationships/diagramColors" Target="../diagrams/colors29.xml"/><Relationship Id="rId10" Type="http://schemas.openxmlformats.org/officeDocument/2006/relationships/diagramLayout" Target="../diagrams/layout30.xml"/><Relationship Id="rId4" Type="http://schemas.openxmlformats.org/officeDocument/2006/relationships/diagramQuickStyle" Target="../diagrams/quickStyle29.xml"/><Relationship Id="rId9" Type="http://schemas.openxmlformats.org/officeDocument/2006/relationships/diagramData" Target="../diagrams/data30.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2.xml"/><Relationship Id="rId13" Type="http://schemas.openxmlformats.org/officeDocument/2006/relationships/diagramData" Target="../diagrams/data33.xml"/><Relationship Id="rId3" Type="http://schemas.openxmlformats.org/officeDocument/2006/relationships/diagramLayout" Target="../diagrams/layout31.xml"/><Relationship Id="rId7" Type="http://schemas.openxmlformats.org/officeDocument/2006/relationships/image" Target="../media/image4.jpeg"/><Relationship Id="rId12" Type="http://schemas.microsoft.com/office/2007/relationships/diagramDrawing" Target="../diagrams/drawing32.xml"/><Relationship Id="rId17" Type="http://schemas.microsoft.com/office/2007/relationships/diagramDrawing" Target="../diagrams/drawing33.xml"/><Relationship Id="rId2" Type="http://schemas.openxmlformats.org/officeDocument/2006/relationships/diagramData" Target="../diagrams/data31.xml"/><Relationship Id="rId16" Type="http://schemas.openxmlformats.org/officeDocument/2006/relationships/diagramColors" Target="../diagrams/colors33.xml"/><Relationship Id="rId1" Type="http://schemas.openxmlformats.org/officeDocument/2006/relationships/slideLayout" Target="../slideLayouts/slideLayout5.xml"/><Relationship Id="rId6" Type="http://schemas.microsoft.com/office/2007/relationships/diagramDrawing" Target="../diagrams/drawing31.xml"/><Relationship Id="rId11" Type="http://schemas.openxmlformats.org/officeDocument/2006/relationships/diagramColors" Target="../diagrams/colors32.xml"/><Relationship Id="rId5" Type="http://schemas.openxmlformats.org/officeDocument/2006/relationships/diagramColors" Target="../diagrams/colors31.xml"/><Relationship Id="rId15" Type="http://schemas.openxmlformats.org/officeDocument/2006/relationships/diagramQuickStyle" Target="../diagrams/quickStyle33.xml"/><Relationship Id="rId10" Type="http://schemas.openxmlformats.org/officeDocument/2006/relationships/diagramQuickStyle" Target="../diagrams/quickStyle32.xml"/><Relationship Id="rId4" Type="http://schemas.openxmlformats.org/officeDocument/2006/relationships/diagramQuickStyle" Target="../diagrams/quickStyle31.xml"/><Relationship Id="rId9" Type="http://schemas.openxmlformats.org/officeDocument/2006/relationships/diagramLayout" Target="../diagrams/layout32.xml"/><Relationship Id="rId14" Type="http://schemas.openxmlformats.org/officeDocument/2006/relationships/diagramLayout" Target="../diagrams/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35.xml"/><Relationship Id="rId13" Type="http://schemas.openxmlformats.org/officeDocument/2006/relationships/diagramData" Target="../diagrams/data36.xml"/><Relationship Id="rId3" Type="http://schemas.openxmlformats.org/officeDocument/2006/relationships/diagramLayout" Target="../diagrams/layout34.xml"/><Relationship Id="rId7" Type="http://schemas.openxmlformats.org/officeDocument/2006/relationships/image" Target="../media/image4.jpeg"/><Relationship Id="rId12" Type="http://schemas.microsoft.com/office/2007/relationships/diagramDrawing" Target="../diagrams/drawing35.xml"/><Relationship Id="rId17" Type="http://schemas.microsoft.com/office/2007/relationships/diagramDrawing" Target="../diagrams/drawing36.xml"/><Relationship Id="rId2" Type="http://schemas.openxmlformats.org/officeDocument/2006/relationships/diagramData" Target="../diagrams/data34.xml"/><Relationship Id="rId16" Type="http://schemas.openxmlformats.org/officeDocument/2006/relationships/diagramColors" Target="../diagrams/colors36.xml"/><Relationship Id="rId1" Type="http://schemas.openxmlformats.org/officeDocument/2006/relationships/slideLayout" Target="../slideLayouts/slideLayout5.xml"/><Relationship Id="rId6" Type="http://schemas.microsoft.com/office/2007/relationships/diagramDrawing" Target="../diagrams/drawing34.xml"/><Relationship Id="rId11" Type="http://schemas.openxmlformats.org/officeDocument/2006/relationships/diagramColors" Target="../diagrams/colors35.xml"/><Relationship Id="rId5" Type="http://schemas.openxmlformats.org/officeDocument/2006/relationships/diagramColors" Target="../diagrams/colors34.xml"/><Relationship Id="rId15" Type="http://schemas.openxmlformats.org/officeDocument/2006/relationships/diagramQuickStyle" Target="../diagrams/quickStyle36.xml"/><Relationship Id="rId10" Type="http://schemas.openxmlformats.org/officeDocument/2006/relationships/diagramQuickStyle" Target="../diagrams/quickStyle35.xml"/><Relationship Id="rId4" Type="http://schemas.openxmlformats.org/officeDocument/2006/relationships/diagramQuickStyle" Target="../diagrams/quickStyle34.xml"/><Relationship Id="rId9" Type="http://schemas.openxmlformats.org/officeDocument/2006/relationships/diagramLayout" Target="../diagrams/layout35.xml"/><Relationship Id="rId14" Type="http://schemas.openxmlformats.org/officeDocument/2006/relationships/diagramLayout" Target="../diagrams/layout3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4.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32.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png"/><Relationship Id="rId7" Type="http://schemas.openxmlformats.org/officeDocument/2006/relationships/diagramColors" Target="../diagrams/colors38.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33.xml.rels><?xml version="1.0" encoding="UTF-8" standalone="yes"?>
<Relationships xmlns="http://schemas.openxmlformats.org/package/2006/relationships"><Relationship Id="rId8" Type="http://schemas.openxmlformats.org/officeDocument/2006/relationships/image" Target="../media/image4.jpeg"/><Relationship Id="rId13" Type="http://schemas.microsoft.com/office/2007/relationships/diagramDrawing" Target="../diagrams/drawing40.xml"/><Relationship Id="rId3" Type="http://schemas.openxmlformats.org/officeDocument/2006/relationships/diagramData" Target="../diagrams/data39.xml"/><Relationship Id="rId7" Type="http://schemas.microsoft.com/office/2007/relationships/diagramDrawing" Target="../diagrams/drawing39.xml"/><Relationship Id="rId12" Type="http://schemas.openxmlformats.org/officeDocument/2006/relationships/diagramColors" Target="../diagrams/colors40.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9.xml"/><Relationship Id="rId11" Type="http://schemas.openxmlformats.org/officeDocument/2006/relationships/diagramQuickStyle" Target="../diagrams/quickStyle40.xml"/><Relationship Id="rId5" Type="http://schemas.openxmlformats.org/officeDocument/2006/relationships/diagramQuickStyle" Target="../diagrams/quickStyle39.xml"/><Relationship Id="rId10" Type="http://schemas.openxmlformats.org/officeDocument/2006/relationships/diagramLayout" Target="../diagrams/layout40.xml"/><Relationship Id="rId4" Type="http://schemas.openxmlformats.org/officeDocument/2006/relationships/diagramLayout" Target="../diagrams/layout39.xml"/><Relationship Id="rId9" Type="http://schemas.openxmlformats.org/officeDocument/2006/relationships/diagramData" Target="../diagrams/data40.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42.xml"/><Relationship Id="rId3" Type="http://schemas.openxmlformats.org/officeDocument/2006/relationships/diagramLayout" Target="../diagrams/layout41.xml"/><Relationship Id="rId7" Type="http://schemas.openxmlformats.org/officeDocument/2006/relationships/image" Target="../media/image4.jpeg"/><Relationship Id="rId12" Type="http://schemas.microsoft.com/office/2007/relationships/diagramDrawing" Target="../diagrams/drawing42.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11" Type="http://schemas.openxmlformats.org/officeDocument/2006/relationships/diagramColors" Target="../diagrams/colors42.xml"/><Relationship Id="rId5" Type="http://schemas.openxmlformats.org/officeDocument/2006/relationships/diagramColors" Target="../diagrams/colors41.xml"/><Relationship Id="rId10" Type="http://schemas.openxmlformats.org/officeDocument/2006/relationships/diagramQuickStyle" Target="../diagrams/quickStyle42.xml"/><Relationship Id="rId4" Type="http://schemas.openxmlformats.org/officeDocument/2006/relationships/diagramQuickStyle" Target="../diagrams/quickStyle41.xml"/><Relationship Id="rId9" Type="http://schemas.openxmlformats.org/officeDocument/2006/relationships/diagramLayout" Target="../diagrams/layout42.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44.xml"/><Relationship Id="rId13" Type="http://schemas.openxmlformats.org/officeDocument/2006/relationships/diagramData" Target="../diagrams/data45.xml"/><Relationship Id="rId3" Type="http://schemas.openxmlformats.org/officeDocument/2006/relationships/diagramLayout" Target="../diagrams/layout43.xml"/><Relationship Id="rId7" Type="http://schemas.openxmlformats.org/officeDocument/2006/relationships/image" Target="../media/image4.jpeg"/><Relationship Id="rId12" Type="http://schemas.microsoft.com/office/2007/relationships/diagramDrawing" Target="../diagrams/drawing44.xml"/><Relationship Id="rId17" Type="http://schemas.microsoft.com/office/2007/relationships/diagramDrawing" Target="../diagrams/drawing45.xml"/><Relationship Id="rId2" Type="http://schemas.openxmlformats.org/officeDocument/2006/relationships/diagramData" Target="../diagrams/data43.xml"/><Relationship Id="rId16" Type="http://schemas.openxmlformats.org/officeDocument/2006/relationships/diagramColors" Target="../diagrams/colors45.xml"/><Relationship Id="rId1" Type="http://schemas.openxmlformats.org/officeDocument/2006/relationships/slideLayout" Target="../slideLayouts/slideLayout5.xml"/><Relationship Id="rId6" Type="http://schemas.microsoft.com/office/2007/relationships/diagramDrawing" Target="../diagrams/drawing43.xml"/><Relationship Id="rId11" Type="http://schemas.openxmlformats.org/officeDocument/2006/relationships/diagramColors" Target="../diagrams/colors44.xml"/><Relationship Id="rId5" Type="http://schemas.openxmlformats.org/officeDocument/2006/relationships/diagramColors" Target="../diagrams/colors43.xml"/><Relationship Id="rId15" Type="http://schemas.openxmlformats.org/officeDocument/2006/relationships/diagramQuickStyle" Target="../diagrams/quickStyle45.xml"/><Relationship Id="rId10" Type="http://schemas.openxmlformats.org/officeDocument/2006/relationships/diagramQuickStyle" Target="../diagrams/quickStyle44.xml"/><Relationship Id="rId4" Type="http://schemas.openxmlformats.org/officeDocument/2006/relationships/diagramQuickStyle" Target="../diagrams/quickStyle43.xml"/><Relationship Id="rId9" Type="http://schemas.openxmlformats.org/officeDocument/2006/relationships/diagramLayout" Target="../diagrams/layout44.xml"/><Relationship Id="rId14" Type="http://schemas.openxmlformats.org/officeDocument/2006/relationships/diagramLayout" Target="../diagrams/layout45.xml"/></Relationships>
</file>

<file path=ppt/slides/_rels/slide36.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2.png"/><Relationship Id="rId7" Type="http://schemas.openxmlformats.org/officeDocument/2006/relationships/diagramColors" Target="../diagrams/colors46.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48.xml"/><Relationship Id="rId3" Type="http://schemas.openxmlformats.org/officeDocument/2006/relationships/diagramLayout" Target="../diagrams/layout47.xml"/><Relationship Id="rId7" Type="http://schemas.openxmlformats.org/officeDocument/2006/relationships/image" Target="../media/image4.jpeg"/><Relationship Id="rId12" Type="http://schemas.microsoft.com/office/2007/relationships/diagramDrawing" Target="../diagrams/drawing48.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11" Type="http://schemas.openxmlformats.org/officeDocument/2006/relationships/diagramColors" Target="../diagrams/colors48.xml"/><Relationship Id="rId5" Type="http://schemas.openxmlformats.org/officeDocument/2006/relationships/diagramColors" Target="../diagrams/colors47.xml"/><Relationship Id="rId10" Type="http://schemas.openxmlformats.org/officeDocument/2006/relationships/diagramQuickStyle" Target="../diagrams/quickStyle48.xml"/><Relationship Id="rId4" Type="http://schemas.openxmlformats.org/officeDocument/2006/relationships/diagramQuickStyle" Target="../diagrams/quickStyle47.xml"/><Relationship Id="rId9" Type="http://schemas.openxmlformats.org/officeDocument/2006/relationships/diagramLayout" Target="../diagrams/layout48.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50.xml"/><Relationship Id="rId13" Type="http://schemas.openxmlformats.org/officeDocument/2006/relationships/diagramData" Target="../diagrams/data51.xml"/><Relationship Id="rId18" Type="http://schemas.openxmlformats.org/officeDocument/2006/relationships/diagramData" Target="../diagrams/data52.xml"/><Relationship Id="rId3" Type="http://schemas.openxmlformats.org/officeDocument/2006/relationships/diagramLayout" Target="../diagrams/layout49.xml"/><Relationship Id="rId21" Type="http://schemas.openxmlformats.org/officeDocument/2006/relationships/diagramColors" Target="../diagrams/colors52.xml"/><Relationship Id="rId7" Type="http://schemas.openxmlformats.org/officeDocument/2006/relationships/image" Target="../media/image4.jpeg"/><Relationship Id="rId12" Type="http://schemas.microsoft.com/office/2007/relationships/diagramDrawing" Target="../diagrams/drawing50.xml"/><Relationship Id="rId17" Type="http://schemas.microsoft.com/office/2007/relationships/diagramDrawing" Target="../diagrams/drawing51.xml"/><Relationship Id="rId2" Type="http://schemas.openxmlformats.org/officeDocument/2006/relationships/diagramData" Target="../diagrams/data49.xml"/><Relationship Id="rId16" Type="http://schemas.openxmlformats.org/officeDocument/2006/relationships/diagramColors" Target="../diagrams/colors51.xml"/><Relationship Id="rId20" Type="http://schemas.openxmlformats.org/officeDocument/2006/relationships/diagramQuickStyle" Target="../diagrams/quickStyle52.xml"/><Relationship Id="rId1" Type="http://schemas.openxmlformats.org/officeDocument/2006/relationships/slideLayout" Target="../slideLayouts/slideLayout5.xml"/><Relationship Id="rId6" Type="http://schemas.microsoft.com/office/2007/relationships/diagramDrawing" Target="../diagrams/drawing49.xml"/><Relationship Id="rId11" Type="http://schemas.openxmlformats.org/officeDocument/2006/relationships/diagramColors" Target="../diagrams/colors50.xml"/><Relationship Id="rId5" Type="http://schemas.openxmlformats.org/officeDocument/2006/relationships/diagramColors" Target="../diagrams/colors49.xml"/><Relationship Id="rId15" Type="http://schemas.openxmlformats.org/officeDocument/2006/relationships/diagramQuickStyle" Target="../diagrams/quickStyle51.xml"/><Relationship Id="rId10" Type="http://schemas.openxmlformats.org/officeDocument/2006/relationships/diagramQuickStyle" Target="../diagrams/quickStyle50.xml"/><Relationship Id="rId19" Type="http://schemas.openxmlformats.org/officeDocument/2006/relationships/diagramLayout" Target="../diagrams/layout52.xml"/><Relationship Id="rId4" Type="http://schemas.openxmlformats.org/officeDocument/2006/relationships/diagramQuickStyle" Target="../diagrams/quickStyle49.xml"/><Relationship Id="rId9" Type="http://schemas.openxmlformats.org/officeDocument/2006/relationships/diagramLayout" Target="../diagrams/layout50.xml"/><Relationship Id="rId14" Type="http://schemas.openxmlformats.org/officeDocument/2006/relationships/diagramLayout" Target="../diagrams/layout51.xml"/><Relationship Id="rId22" Type="http://schemas.microsoft.com/office/2007/relationships/diagramDrawing" Target="../diagrams/drawing52.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54.xml"/><Relationship Id="rId13" Type="http://schemas.openxmlformats.org/officeDocument/2006/relationships/diagramData" Target="../diagrams/data55.xml"/><Relationship Id="rId18" Type="http://schemas.openxmlformats.org/officeDocument/2006/relationships/image" Target="../media/image35.png"/><Relationship Id="rId3" Type="http://schemas.openxmlformats.org/officeDocument/2006/relationships/diagramLayout" Target="../diagrams/layout53.xml"/><Relationship Id="rId21" Type="http://schemas.openxmlformats.org/officeDocument/2006/relationships/diagramLayout" Target="../diagrams/layout56.xml"/><Relationship Id="rId7" Type="http://schemas.openxmlformats.org/officeDocument/2006/relationships/image" Target="../media/image4.jpeg"/><Relationship Id="rId12" Type="http://schemas.microsoft.com/office/2007/relationships/diagramDrawing" Target="../diagrams/drawing54.xml"/><Relationship Id="rId17" Type="http://schemas.microsoft.com/office/2007/relationships/diagramDrawing" Target="../diagrams/drawing55.xml"/><Relationship Id="rId2" Type="http://schemas.openxmlformats.org/officeDocument/2006/relationships/diagramData" Target="../diagrams/data53.xml"/><Relationship Id="rId16" Type="http://schemas.openxmlformats.org/officeDocument/2006/relationships/diagramColors" Target="../diagrams/colors55.xml"/><Relationship Id="rId20" Type="http://schemas.openxmlformats.org/officeDocument/2006/relationships/diagramData" Target="../diagrams/data56.xml"/><Relationship Id="rId1" Type="http://schemas.openxmlformats.org/officeDocument/2006/relationships/slideLayout" Target="../slideLayouts/slideLayout5.xml"/><Relationship Id="rId6" Type="http://schemas.microsoft.com/office/2007/relationships/diagramDrawing" Target="../diagrams/drawing53.xml"/><Relationship Id="rId11" Type="http://schemas.openxmlformats.org/officeDocument/2006/relationships/diagramColors" Target="../diagrams/colors54.xml"/><Relationship Id="rId24" Type="http://schemas.microsoft.com/office/2007/relationships/diagramDrawing" Target="../diagrams/drawing56.xml"/><Relationship Id="rId5" Type="http://schemas.openxmlformats.org/officeDocument/2006/relationships/diagramColors" Target="../diagrams/colors53.xml"/><Relationship Id="rId15" Type="http://schemas.openxmlformats.org/officeDocument/2006/relationships/diagramQuickStyle" Target="../diagrams/quickStyle55.xml"/><Relationship Id="rId23" Type="http://schemas.openxmlformats.org/officeDocument/2006/relationships/diagramColors" Target="../diagrams/colors56.xml"/><Relationship Id="rId10" Type="http://schemas.openxmlformats.org/officeDocument/2006/relationships/diagramQuickStyle" Target="../diagrams/quickStyle54.xml"/><Relationship Id="rId19" Type="http://schemas.microsoft.com/office/2007/relationships/hdphoto" Target="../media/hdphoto2.wdp"/><Relationship Id="rId4" Type="http://schemas.openxmlformats.org/officeDocument/2006/relationships/diagramQuickStyle" Target="../diagrams/quickStyle53.xml"/><Relationship Id="rId9" Type="http://schemas.openxmlformats.org/officeDocument/2006/relationships/diagramLayout" Target="../diagrams/layout54.xml"/><Relationship Id="rId14" Type="http://schemas.openxmlformats.org/officeDocument/2006/relationships/diagramLayout" Target="../diagrams/layout55.xml"/><Relationship Id="rId22" Type="http://schemas.openxmlformats.org/officeDocument/2006/relationships/diagramQuickStyle" Target="../diagrams/quickStyle56.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3.xml"/><Relationship Id="rId7" Type="http://schemas.openxmlformats.org/officeDocument/2006/relationships/image" Target="../media/image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58.xml"/><Relationship Id="rId13" Type="http://schemas.openxmlformats.org/officeDocument/2006/relationships/diagramData" Target="../diagrams/data59.xml"/><Relationship Id="rId18" Type="http://schemas.openxmlformats.org/officeDocument/2006/relationships/image" Target="../media/image36.png"/><Relationship Id="rId3" Type="http://schemas.openxmlformats.org/officeDocument/2006/relationships/diagramLayout" Target="../diagrams/layout57.xml"/><Relationship Id="rId21" Type="http://schemas.openxmlformats.org/officeDocument/2006/relationships/diagramLayout" Target="../diagrams/layout60.xml"/><Relationship Id="rId7" Type="http://schemas.openxmlformats.org/officeDocument/2006/relationships/image" Target="../media/image4.jpeg"/><Relationship Id="rId12" Type="http://schemas.microsoft.com/office/2007/relationships/diagramDrawing" Target="../diagrams/drawing58.xml"/><Relationship Id="rId17" Type="http://schemas.microsoft.com/office/2007/relationships/diagramDrawing" Target="../diagrams/drawing59.xml"/><Relationship Id="rId2" Type="http://schemas.openxmlformats.org/officeDocument/2006/relationships/diagramData" Target="../diagrams/data57.xml"/><Relationship Id="rId16" Type="http://schemas.openxmlformats.org/officeDocument/2006/relationships/diagramColors" Target="../diagrams/colors59.xml"/><Relationship Id="rId20" Type="http://schemas.openxmlformats.org/officeDocument/2006/relationships/diagramData" Target="../diagrams/data60.xml"/><Relationship Id="rId1" Type="http://schemas.openxmlformats.org/officeDocument/2006/relationships/slideLayout" Target="../slideLayouts/slideLayout5.xml"/><Relationship Id="rId6" Type="http://schemas.microsoft.com/office/2007/relationships/diagramDrawing" Target="../diagrams/drawing57.xml"/><Relationship Id="rId11" Type="http://schemas.openxmlformats.org/officeDocument/2006/relationships/diagramColors" Target="../diagrams/colors58.xml"/><Relationship Id="rId24" Type="http://schemas.microsoft.com/office/2007/relationships/diagramDrawing" Target="../diagrams/drawing60.xml"/><Relationship Id="rId5" Type="http://schemas.openxmlformats.org/officeDocument/2006/relationships/diagramColors" Target="../diagrams/colors57.xml"/><Relationship Id="rId15" Type="http://schemas.openxmlformats.org/officeDocument/2006/relationships/diagramQuickStyle" Target="../diagrams/quickStyle59.xml"/><Relationship Id="rId23" Type="http://schemas.openxmlformats.org/officeDocument/2006/relationships/diagramColors" Target="../diagrams/colors60.xml"/><Relationship Id="rId10" Type="http://schemas.openxmlformats.org/officeDocument/2006/relationships/diagramQuickStyle" Target="../diagrams/quickStyle58.xml"/><Relationship Id="rId19" Type="http://schemas.microsoft.com/office/2007/relationships/hdphoto" Target="../media/hdphoto3.wdp"/><Relationship Id="rId4" Type="http://schemas.openxmlformats.org/officeDocument/2006/relationships/diagramQuickStyle" Target="../diagrams/quickStyle57.xml"/><Relationship Id="rId9" Type="http://schemas.openxmlformats.org/officeDocument/2006/relationships/diagramLayout" Target="../diagrams/layout58.xml"/><Relationship Id="rId14" Type="http://schemas.openxmlformats.org/officeDocument/2006/relationships/diagramLayout" Target="../diagrams/layout59.xml"/><Relationship Id="rId22" Type="http://schemas.openxmlformats.org/officeDocument/2006/relationships/diagramQuickStyle" Target="../diagrams/quickStyle60.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62.xml"/><Relationship Id="rId13" Type="http://schemas.openxmlformats.org/officeDocument/2006/relationships/diagramData" Target="../diagrams/data63.xml"/><Relationship Id="rId18" Type="http://schemas.openxmlformats.org/officeDocument/2006/relationships/diagramData" Target="../diagrams/data64.xml"/><Relationship Id="rId3" Type="http://schemas.openxmlformats.org/officeDocument/2006/relationships/diagramLayout" Target="../diagrams/layout61.xml"/><Relationship Id="rId21" Type="http://schemas.openxmlformats.org/officeDocument/2006/relationships/diagramColors" Target="../diagrams/colors64.xml"/><Relationship Id="rId7" Type="http://schemas.openxmlformats.org/officeDocument/2006/relationships/image" Target="../media/image4.jpeg"/><Relationship Id="rId12" Type="http://schemas.microsoft.com/office/2007/relationships/diagramDrawing" Target="../diagrams/drawing62.xml"/><Relationship Id="rId17" Type="http://schemas.microsoft.com/office/2007/relationships/diagramDrawing" Target="../diagrams/drawing63.xml"/><Relationship Id="rId2" Type="http://schemas.openxmlformats.org/officeDocument/2006/relationships/diagramData" Target="../diagrams/data61.xml"/><Relationship Id="rId16" Type="http://schemas.openxmlformats.org/officeDocument/2006/relationships/diagramColors" Target="../diagrams/colors63.xml"/><Relationship Id="rId20" Type="http://schemas.openxmlformats.org/officeDocument/2006/relationships/diagramQuickStyle" Target="../diagrams/quickStyle64.xml"/><Relationship Id="rId1" Type="http://schemas.openxmlformats.org/officeDocument/2006/relationships/slideLayout" Target="../slideLayouts/slideLayout5.xml"/><Relationship Id="rId6" Type="http://schemas.microsoft.com/office/2007/relationships/diagramDrawing" Target="../diagrams/drawing61.xml"/><Relationship Id="rId11" Type="http://schemas.openxmlformats.org/officeDocument/2006/relationships/diagramColors" Target="../diagrams/colors62.xml"/><Relationship Id="rId5" Type="http://schemas.openxmlformats.org/officeDocument/2006/relationships/diagramColors" Target="../diagrams/colors61.xml"/><Relationship Id="rId15" Type="http://schemas.openxmlformats.org/officeDocument/2006/relationships/diagramQuickStyle" Target="../diagrams/quickStyle63.xml"/><Relationship Id="rId10" Type="http://schemas.openxmlformats.org/officeDocument/2006/relationships/diagramQuickStyle" Target="../diagrams/quickStyle62.xml"/><Relationship Id="rId19" Type="http://schemas.openxmlformats.org/officeDocument/2006/relationships/diagramLayout" Target="../diagrams/layout64.xml"/><Relationship Id="rId4" Type="http://schemas.openxmlformats.org/officeDocument/2006/relationships/diagramQuickStyle" Target="../diagrams/quickStyle61.xml"/><Relationship Id="rId9" Type="http://schemas.openxmlformats.org/officeDocument/2006/relationships/diagramLayout" Target="../diagrams/layout62.xml"/><Relationship Id="rId14" Type="http://schemas.openxmlformats.org/officeDocument/2006/relationships/diagramLayout" Target="../diagrams/layout63.xml"/><Relationship Id="rId22" Type="http://schemas.microsoft.com/office/2007/relationships/diagramDrawing" Target="../diagrams/drawing64.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66.xml"/><Relationship Id="rId13" Type="http://schemas.openxmlformats.org/officeDocument/2006/relationships/diagramData" Target="../diagrams/data67.xml"/><Relationship Id="rId18" Type="http://schemas.openxmlformats.org/officeDocument/2006/relationships/diagramData" Target="../diagrams/data68.xml"/><Relationship Id="rId3" Type="http://schemas.openxmlformats.org/officeDocument/2006/relationships/diagramLayout" Target="../diagrams/layout65.xml"/><Relationship Id="rId21" Type="http://schemas.openxmlformats.org/officeDocument/2006/relationships/diagramColors" Target="../diagrams/colors68.xml"/><Relationship Id="rId7" Type="http://schemas.openxmlformats.org/officeDocument/2006/relationships/image" Target="../media/image4.jpeg"/><Relationship Id="rId12" Type="http://schemas.microsoft.com/office/2007/relationships/diagramDrawing" Target="../diagrams/drawing66.xml"/><Relationship Id="rId17" Type="http://schemas.microsoft.com/office/2007/relationships/diagramDrawing" Target="../diagrams/drawing67.xml"/><Relationship Id="rId2" Type="http://schemas.openxmlformats.org/officeDocument/2006/relationships/diagramData" Target="../diagrams/data65.xml"/><Relationship Id="rId16" Type="http://schemas.openxmlformats.org/officeDocument/2006/relationships/diagramColors" Target="../diagrams/colors67.xml"/><Relationship Id="rId20" Type="http://schemas.openxmlformats.org/officeDocument/2006/relationships/diagramQuickStyle" Target="../diagrams/quickStyle68.xml"/><Relationship Id="rId1" Type="http://schemas.openxmlformats.org/officeDocument/2006/relationships/slideLayout" Target="../slideLayouts/slideLayout5.xml"/><Relationship Id="rId6" Type="http://schemas.microsoft.com/office/2007/relationships/diagramDrawing" Target="../diagrams/drawing65.xml"/><Relationship Id="rId11" Type="http://schemas.openxmlformats.org/officeDocument/2006/relationships/diagramColors" Target="../diagrams/colors66.xml"/><Relationship Id="rId5" Type="http://schemas.openxmlformats.org/officeDocument/2006/relationships/diagramColors" Target="../diagrams/colors65.xml"/><Relationship Id="rId15" Type="http://schemas.openxmlformats.org/officeDocument/2006/relationships/diagramQuickStyle" Target="../diagrams/quickStyle67.xml"/><Relationship Id="rId10" Type="http://schemas.openxmlformats.org/officeDocument/2006/relationships/diagramQuickStyle" Target="../diagrams/quickStyle66.xml"/><Relationship Id="rId19" Type="http://schemas.openxmlformats.org/officeDocument/2006/relationships/diagramLayout" Target="../diagrams/layout68.xml"/><Relationship Id="rId4" Type="http://schemas.openxmlformats.org/officeDocument/2006/relationships/diagramQuickStyle" Target="../diagrams/quickStyle65.xml"/><Relationship Id="rId9" Type="http://schemas.openxmlformats.org/officeDocument/2006/relationships/diagramLayout" Target="../diagrams/layout66.xml"/><Relationship Id="rId14" Type="http://schemas.openxmlformats.org/officeDocument/2006/relationships/diagramLayout" Target="../diagrams/layout67.xml"/><Relationship Id="rId22" Type="http://schemas.microsoft.com/office/2007/relationships/diagramDrawing" Target="../diagrams/drawing68.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70.xml"/><Relationship Id="rId13" Type="http://schemas.openxmlformats.org/officeDocument/2006/relationships/diagramData" Target="../diagrams/data71.xml"/><Relationship Id="rId18" Type="http://schemas.openxmlformats.org/officeDocument/2006/relationships/diagramData" Target="../diagrams/data72.xml"/><Relationship Id="rId3" Type="http://schemas.openxmlformats.org/officeDocument/2006/relationships/diagramLayout" Target="../diagrams/layout69.xml"/><Relationship Id="rId21" Type="http://schemas.openxmlformats.org/officeDocument/2006/relationships/diagramColors" Target="../diagrams/colors72.xml"/><Relationship Id="rId7" Type="http://schemas.openxmlformats.org/officeDocument/2006/relationships/image" Target="../media/image4.jpeg"/><Relationship Id="rId12" Type="http://schemas.microsoft.com/office/2007/relationships/diagramDrawing" Target="../diagrams/drawing70.xml"/><Relationship Id="rId17" Type="http://schemas.microsoft.com/office/2007/relationships/diagramDrawing" Target="../diagrams/drawing71.xml"/><Relationship Id="rId2" Type="http://schemas.openxmlformats.org/officeDocument/2006/relationships/diagramData" Target="../diagrams/data69.xml"/><Relationship Id="rId16" Type="http://schemas.openxmlformats.org/officeDocument/2006/relationships/diagramColors" Target="../diagrams/colors71.xml"/><Relationship Id="rId20" Type="http://schemas.openxmlformats.org/officeDocument/2006/relationships/diagramQuickStyle" Target="../diagrams/quickStyle72.xml"/><Relationship Id="rId1" Type="http://schemas.openxmlformats.org/officeDocument/2006/relationships/slideLayout" Target="../slideLayouts/slideLayout5.xml"/><Relationship Id="rId6" Type="http://schemas.microsoft.com/office/2007/relationships/diagramDrawing" Target="../diagrams/drawing69.xml"/><Relationship Id="rId11" Type="http://schemas.openxmlformats.org/officeDocument/2006/relationships/diagramColors" Target="../diagrams/colors70.xml"/><Relationship Id="rId5" Type="http://schemas.openxmlformats.org/officeDocument/2006/relationships/diagramColors" Target="../diagrams/colors69.xml"/><Relationship Id="rId15" Type="http://schemas.openxmlformats.org/officeDocument/2006/relationships/diagramQuickStyle" Target="../diagrams/quickStyle71.xml"/><Relationship Id="rId10" Type="http://schemas.openxmlformats.org/officeDocument/2006/relationships/diagramQuickStyle" Target="../diagrams/quickStyle70.xml"/><Relationship Id="rId19" Type="http://schemas.openxmlformats.org/officeDocument/2006/relationships/diagramLayout" Target="../diagrams/layout72.xml"/><Relationship Id="rId4" Type="http://schemas.openxmlformats.org/officeDocument/2006/relationships/diagramQuickStyle" Target="../diagrams/quickStyle69.xml"/><Relationship Id="rId9" Type="http://schemas.openxmlformats.org/officeDocument/2006/relationships/diagramLayout" Target="../diagrams/layout70.xml"/><Relationship Id="rId14" Type="http://schemas.openxmlformats.org/officeDocument/2006/relationships/diagramLayout" Target="../diagrams/layout71.xml"/><Relationship Id="rId22" Type="http://schemas.microsoft.com/office/2007/relationships/diagramDrawing" Target="../diagrams/drawing72.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74.xml"/><Relationship Id="rId13" Type="http://schemas.openxmlformats.org/officeDocument/2006/relationships/diagramData" Target="../diagrams/data75.xml"/><Relationship Id="rId3" Type="http://schemas.openxmlformats.org/officeDocument/2006/relationships/diagramLayout" Target="../diagrams/layout73.xml"/><Relationship Id="rId7" Type="http://schemas.openxmlformats.org/officeDocument/2006/relationships/image" Target="../media/image4.jpeg"/><Relationship Id="rId12" Type="http://schemas.microsoft.com/office/2007/relationships/diagramDrawing" Target="../diagrams/drawing74.xml"/><Relationship Id="rId17" Type="http://schemas.microsoft.com/office/2007/relationships/diagramDrawing" Target="../diagrams/drawing75.xml"/><Relationship Id="rId2" Type="http://schemas.openxmlformats.org/officeDocument/2006/relationships/diagramData" Target="../diagrams/data73.xml"/><Relationship Id="rId16" Type="http://schemas.openxmlformats.org/officeDocument/2006/relationships/diagramColors" Target="../diagrams/colors75.xml"/><Relationship Id="rId1" Type="http://schemas.openxmlformats.org/officeDocument/2006/relationships/slideLayout" Target="../slideLayouts/slideLayout5.xml"/><Relationship Id="rId6" Type="http://schemas.microsoft.com/office/2007/relationships/diagramDrawing" Target="../diagrams/drawing73.xml"/><Relationship Id="rId11" Type="http://schemas.openxmlformats.org/officeDocument/2006/relationships/diagramColors" Target="../diagrams/colors74.xml"/><Relationship Id="rId5" Type="http://schemas.openxmlformats.org/officeDocument/2006/relationships/diagramColors" Target="../diagrams/colors73.xml"/><Relationship Id="rId15" Type="http://schemas.openxmlformats.org/officeDocument/2006/relationships/diagramQuickStyle" Target="../diagrams/quickStyle75.xml"/><Relationship Id="rId10" Type="http://schemas.openxmlformats.org/officeDocument/2006/relationships/diagramQuickStyle" Target="../diagrams/quickStyle74.xml"/><Relationship Id="rId4" Type="http://schemas.openxmlformats.org/officeDocument/2006/relationships/diagramQuickStyle" Target="../diagrams/quickStyle73.xml"/><Relationship Id="rId9" Type="http://schemas.openxmlformats.org/officeDocument/2006/relationships/diagramLayout" Target="../diagrams/layout74.xml"/><Relationship Id="rId14" Type="http://schemas.openxmlformats.org/officeDocument/2006/relationships/diagramLayout" Target="../diagrams/layout75.xml"/></Relationships>
</file>

<file path=ppt/slides/_rels/slide45.xml.rels><?xml version="1.0" encoding="UTF-8" standalone="yes"?>
<Relationships xmlns="http://schemas.openxmlformats.org/package/2006/relationships"><Relationship Id="rId8" Type="http://schemas.microsoft.com/office/2007/relationships/diagramDrawing" Target="../diagrams/drawing76.xml"/><Relationship Id="rId3" Type="http://schemas.openxmlformats.org/officeDocument/2006/relationships/image" Target="../media/image2.png"/><Relationship Id="rId7" Type="http://schemas.openxmlformats.org/officeDocument/2006/relationships/diagramColors" Target="../diagrams/colors76.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QuickStyle" Target="../diagrams/quickStyle76.xml"/><Relationship Id="rId5" Type="http://schemas.openxmlformats.org/officeDocument/2006/relationships/diagramLayout" Target="../diagrams/layout76.xml"/><Relationship Id="rId4" Type="http://schemas.openxmlformats.org/officeDocument/2006/relationships/diagramData" Target="../diagrams/data76.xml"/></Relationships>
</file>

<file path=ppt/slides/_rels/slide46.xml.rels><?xml version="1.0" encoding="UTF-8" standalone="yes"?>
<Relationships xmlns="http://schemas.openxmlformats.org/package/2006/relationships"><Relationship Id="rId8" Type="http://schemas.microsoft.com/office/2007/relationships/diagramDrawing" Target="../diagrams/drawing77.xml"/><Relationship Id="rId3" Type="http://schemas.openxmlformats.org/officeDocument/2006/relationships/image" Target="../media/image2.png"/><Relationship Id="rId7" Type="http://schemas.openxmlformats.org/officeDocument/2006/relationships/diagramColors" Target="../diagrams/colors77.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QuickStyle" Target="../diagrams/quickStyle77.xml"/><Relationship Id="rId5" Type="http://schemas.openxmlformats.org/officeDocument/2006/relationships/diagramLayout" Target="../diagrams/layout77.xml"/><Relationship Id="rId4" Type="http://schemas.openxmlformats.org/officeDocument/2006/relationships/diagramData" Target="../diagrams/data77.xml"/></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78.xml"/><Relationship Id="rId7" Type="http://schemas.openxmlformats.org/officeDocument/2006/relationships/image" Target="../media/image4.jpeg"/><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4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79.xml"/><Relationship Id="rId7" Type="http://schemas.openxmlformats.org/officeDocument/2006/relationships/image" Target="../media/image4.jpeg"/><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0.xml"/><Relationship Id="rId7" Type="http://schemas.openxmlformats.org/officeDocument/2006/relationships/image" Target="../media/image4.jpeg"/><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4.xml"/><Relationship Id="rId7" Type="http://schemas.openxmlformats.org/officeDocument/2006/relationships/image" Target="../media/image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81.xml"/><Relationship Id="rId7" Type="http://schemas.openxmlformats.org/officeDocument/2006/relationships/image" Target="../media/image4.jpeg"/><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82.xml"/><Relationship Id="rId7" Type="http://schemas.openxmlformats.org/officeDocument/2006/relationships/image" Target="../media/image4.jpeg"/><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83.xml"/><Relationship Id="rId7" Type="http://schemas.openxmlformats.org/officeDocument/2006/relationships/image" Target="../media/image4.jpeg"/><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5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84.xml"/><Relationship Id="rId7" Type="http://schemas.openxmlformats.org/officeDocument/2006/relationships/image" Target="../media/image4.jpeg"/><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5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Layout" Target="../diagrams/layout85.xml"/><Relationship Id="rId7" Type="http://schemas.openxmlformats.org/officeDocument/2006/relationships/image" Target="../media/image4.jpeg"/><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6.xml"/><Relationship Id="rId7" Type="http://schemas.openxmlformats.org/officeDocument/2006/relationships/image" Target="../media/image4.jpeg"/><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5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Layout" Target="../diagrams/layout87.xml"/><Relationship Id="rId7" Type="http://schemas.openxmlformats.org/officeDocument/2006/relationships/image" Target="../media/image4.jpeg"/><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5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Layout" Target="../diagrams/layout88.xml"/><Relationship Id="rId7" Type="http://schemas.openxmlformats.org/officeDocument/2006/relationships/image" Target="../media/image4.jpeg"/><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9.xml"/><Relationship Id="rId7" Type="http://schemas.openxmlformats.org/officeDocument/2006/relationships/image" Target="../media/image4.jpeg"/><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5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90.xml"/><Relationship Id="rId7" Type="http://schemas.openxmlformats.org/officeDocument/2006/relationships/image" Target="../media/image4.jpeg"/><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Layout" Target="../diagrams/layout5.xml"/><Relationship Id="rId7" Type="http://schemas.openxmlformats.org/officeDocument/2006/relationships/image" Target="../media/image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91.xml"/><Relationship Id="rId7" Type="http://schemas.openxmlformats.org/officeDocument/2006/relationships/image" Target="../media/image4.jpeg"/><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92.xml"/><Relationship Id="rId7" Type="http://schemas.openxmlformats.org/officeDocument/2006/relationships/image" Target="../media/image4.jpeg"/><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6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Layout" Target="../diagrams/layout93.xml"/><Relationship Id="rId7" Type="http://schemas.openxmlformats.org/officeDocument/2006/relationships/image" Target="../media/image4.jpeg"/><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6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94.xml"/><Relationship Id="rId7" Type="http://schemas.openxmlformats.org/officeDocument/2006/relationships/image" Target="../media/image4.jpeg"/><Relationship Id="rId2" Type="http://schemas.openxmlformats.org/officeDocument/2006/relationships/diagramData" Target="../diagrams/data94.xml"/><Relationship Id="rId1" Type="http://schemas.openxmlformats.org/officeDocument/2006/relationships/slideLayout" Target="../slideLayouts/slideLayout2.xml"/><Relationship Id="rId6" Type="http://schemas.microsoft.com/office/2007/relationships/diagramDrawing" Target="../diagrams/drawing94.xml"/><Relationship Id="rId5" Type="http://schemas.openxmlformats.org/officeDocument/2006/relationships/diagramColors" Target="../diagrams/colors94.xml"/><Relationship Id="rId4" Type="http://schemas.openxmlformats.org/officeDocument/2006/relationships/diagramQuickStyle" Target="../diagrams/quickStyle94.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5.xml"/><Relationship Id="rId7" Type="http://schemas.openxmlformats.org/officeDocument/2006/relationships/image" Target="../media/image4.jpeg"/><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6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96.xml"/><Relationship Id="rId7" Type="http://schemas.openxmlformats.org/officeDocument/2006/relationships/image" Target="../media/image4.jpeg"/><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6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Layout" Target="../diagrams/layout97.xml"/><Relationship Id="rId7" Type="http://schemas.openxmlformats.org/officeDocument/2006/relationships/image" Target="../media/image4.jpeg"/><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98.xml"/><Relationship Id="rId7" Type="http://schemas.openxmlformats.org/officeDocument/2006/relationships/image" Target="../media/image4.jpeg"/><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6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99.xml"/><Relationship Id="rId7" Type="http://schemas.openxmlformats.org/officeDocument/2006/relationships/image" Target="../media/image4.jpeg"/><Relationship Id="rId2" Type="http://schemas.openxmlformats.org/officeDocument/2006/relationships/diagramData" Target="../diagrams/data99.xml"/><Relationship Id="rId1" Type="http://schemas.openxmlformats.org/officeDocument/2006/relationships/slideLayout" Target="../slideLayouts/slideLayout2.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6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Layout" Target="../diagrams/layout100.xml"/><Relationship Id="rId7" Type="http://schemas.openxmlformats.org/officeDocument/2006/relationships/image" Target="../media/image4.jpeg"/><Relationship Id="rId2" Type="http://schemas.openxmlformats.org/officeDocument/2006/relationships/diagramData" Target="../diagrams/data100.xml"/><Relationship Id="rId1" Type="http://schemas.openxmlformats.org/officeDocument/2006/relationships/slideLayout" Target="../slideLayouts/slideLayout2.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6.xml"/><Relationship Id="rId7" Type="http://schemas.openxmlformats.org/officeDocument/2006/relationships/image" Target="../media/image4.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01.xml"/><Relationship Id="rId7" Type="http://schemas.openxmlformats.org/officeDocument/2006/relationships/image" Target="../media/image4.jpeg"/><Relationship Id="rId2" Type="http://schemas.openxmlformats.org/officeDocument/2006/relationships/diagramData" Target="../diagrams/data101.xml"/><Relationship Id="rId1" Type="http://schemas.openxmlformats.org/officeDocument/2006/relationships/slideLayout" Target="../slideLayouts/slideLayout2.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7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Layout" Target="../diagrams/layout102.xml"/><Relationship Id="rId7" Type="http://schemas.openxmlformats.org/officeDocument/2006/relationships/image" Target="../media/image4.jpeg"/><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7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Layout" Target="../diagrams/layout103.xml"/><Relationship Id="rId7" Type="http://schemas.openxmlformats.org/officeDocument/2006/relationships/image" Target="../media/image4.jpeg"/><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4.xml.rels><?xml version="1.0" encoding="UTF-8" standalone="yes"?>
<Relationships xmlns="http://schemas.openxmlformats.org/package/2006/relationships"><Relationship Id="rId3" Type="http://schemas.openxmlformats.org/officeDocument/2006/relationships/hyperlink" Target="https://exame.abril.com.br/noticias-sobre/urban-systems" TargetMode="External"/><Relationship Id="rId2" Type="http://schemas.openxmlformats.org/officeDocument/2006/relationships/hyperlink" Target="https://exame.abril.com.br/noticias-sobre/santos/"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7.xml"/><Relationship Id="rId7" Type="http://schemas.openxmlformats.org/officeDocument/2006/relationships/image" Target="../media/image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8.xml"/><Relationship Id="rId7" Type="http://schemas.openxmlformats.org/officeDocument/2006/relationships/image" Target="../media/image4.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1052736"/>
            <a:ext cx="2458616" cy="2016222"/>
          </a:xfrm>
          <a:ln>
            <a:solidFill>
              <a:schemeClr val="bg1"/>
            </a:solidFill>
          </a:ln>
        </p:spPr>
        <p:txBody>
          <a:bodyPr/>
          <a:lstStyle/>
          <a:p>
            <a:endParaRPr lang="pt-BR" dirty="0"/>
          </a:p>
        </p:txBody>
      </p:sp>
      <p:sp>
        <p:nvSpPr>
          <p:cNvPr id="6" name="Espaço Reservado para Texto 5"/>
          <p:cNvSpPr>
            <a:spLocks noGrp="1"/>
          </p:cNvSpPr>
          <p:nvPr>
            <p:ph type="body" sz="half" idx="2"/>
          </p:nvPr>
        </p:nvSpPr>
        <p:spPr>
          <a:xfrm>
            <a:off x="457200" y="3068958"/>
            <a:ext cx="3034680" cy="3057205"/>
          </a:xfrm>
        </p:spPr>
        <p:txBody>
          <a:bodyPr/>
          <a:lstStyle/>
          <a:p>
            <a:r>
              <a:rPr lang="pt-BR" dirty="0" smtClean="0">
                <a:solidFill>
                  <a:schemeClr val="bg1"/>
                </a:solidFill>
              </a:rPr>
              <a:t>N</a:t>
            </a:r>
            <a:endParaRPr lang="pt-BR" dirty="0">
              <a:solidFill>
                <a:schemeClr val="bg1"/>
              </a:solidFill>
            </a:endParaRPr>
          </a:p>
        </p:txBody>
      </p:sp>
      <p:pic>
        <p:nvPicPr>
          <p:cNvPr id="1026" name="Picture 2" descr="E:\2017-07-27-PHOTO-00000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31"/>
            <a:ext cx="2825467" cy="26643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E:\logo-prefeitura-de-bertiog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01" y="5157192"/>
            <a:ext cx="2448535" cy="6469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Grp="1" noChangeAspect="1" noChangeArrowheads="1"/>
          </p:cNvPicPr>
          <p:nvPr>
            <p:ph idx="1"/>
          </p:nvPr>
        </p:nvPicPr>
        <p:blipFill>
          <a:blip r:embed="rId4" cstate="print">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3940416" y="1744809"/>
            <a:ext cx="4595956" cy="3052343"/>
          </a:xfrm>
          <a:prstGeom prst="rect">
            <a:avLst/>
          </a:prstGeom>
          <a:noFill/>
          <a:ln w="9525">
            <a:noFill/>
            <a:miter lim="800000"/>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7" name="CaixaDeTexto 6"/>
          <p:cNvSpPr txBox="1"/>
          <p:nvPr/>
        </p:nvSpPr>
        <p:spPr>
          <a:xfrm flipV="1">
            <a:off x="3491880" y="620688"/>
            <a:ext cx="5328592" cy="5688632"/>
          </a:xfrm>
          <a:prstGeom prst="rect">
            <a:avLst/>
          </a:prstGeom>
          <a:noFill/>
          <a:ln>
            <a:solidFill>
              <a:schemeClr val="bg1"/>
            </a:solidFill>
          </a:ln>
        </p:spPr>
        <p:txBody>
          <a:bodyPr wrap="square" rtlCol="0">
            <a:spAutoFit/>
          </a:bodyPr>
          <a:lstStyle/>
          <a:p>
            <a:endParaRPr lang="pt-BR" dirty="0"/>
          </a:p>
        </p:txBody>
      </p:sp>
    </p:spTree>
    <p:extLst>
      <p:ext uri="{BB962C8B-B14F-4D97-AF65-F5344CB8AC3E}">
        <p14:creationId xmlns:p14="http://schemas.microsoft.com/office/powerpoint/2010/main" val="2781643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343304510"/>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Espaço Reservado para Conteúdo 8"/>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2627785" y="2627861"/>
            <a:ext cx="3816423" cy="2666726"/>
          </a:xfrm>
        </p:spPr>
      </p:pic>
      <p:pic>
        <p:nvPicPr>
          <p:cNvPr id="6" name="Imagem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516" y="1700808"/>
            <a:ext cx="2232248" cy="1652503"/>
          </a:xfrm>
          <a:prstGeom prst="rect">
            <a:avLst/>
          </a:prstGeom>
        </p:spPr>
      </p:pic>
      <p:pic>
        <p:nvPicPr>
          <p:cNvPr id="7" name="Imagem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408" y="4523184"/>
            <a:ext cx="2262471" cy="1758263"/>
          </a:xfrm>
          <a:prstGeom prst="rect">
            <a:avLst/>
          </a:prstGeom>
        </p:spPr>
      </p:pic>
      <p:pic>
        <p:nvPicPr>
          <p:cNvPr id="8" name="Imagem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51722" y="1556792"/>
            <a:ext cx="2160602" cy="1698759"/>
          </a:xfrm>
          <a:prstGeom prst="rect">
            <a:avLst/>
          </a:prstGeom>
        </p:spPr>
      </p:pic>
      <p:pic>
        <p:nvPicPr>
          <p:cNvPr id="10" name="Imagem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1722" y="4537070"/>
            <a:ext cx="2485524" cy="1784903"/>
          </a:xfrm>
          <a:prstGeom prst="rect">
            <a:avLst/>
          </a:prstGeom>
        </p:spPr>
      </p:pic>
    </p:spTree>
    <p:extLst>
      <p:ext uri="{BB962C8B-B14F-4D97-AF65-F5344CB8AC3E}">
        <p14:creationId xmlns:p14="http://schemas.microsoft.com/office/powerpoint/2010/main" val="11676305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052637364"/>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547664" y="2996952"/>
            <a:ext cx="6933515" cy="188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7860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396708163"/>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619672" y="1556792"/>
            <a:ext cx="6771532" cy="483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8161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59254695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57200" y="1708084"/>
            <a:ext cx="8229600" cy="431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6166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2279928176"/>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a:xfrm>
            <a:off x="467544" y="1556792"/>
            <a:ext cx="8229600" cy="4525963"/>
          </a:xfrm>
        </p:spPr>
        <p:txBody>
          <a:bodyPr/>
          <a:lstStyle/>
          <a:p>
            <a:pPr marL="0" indent="0" algn="ctr">
              <a:buNone/>
            </a:pPr>
            <a:endParaRPr lang="pt-BR" dirty="0" smtClean="0"/>
          </a:p>
          <a:p>
            <a:pPr marL="0" indent="0" algn="ctr">
              <a:buNone/>
            </a:pPr>
            <a:r>
              <a:rPr lang="pt-BR" dirty="0" smtClean="0"/>
              <a:t> PARA QUE SERVE ?</a:t>
            </a:r>
            <a:endParaRPr lang="pt-BR" dirty="0"/>
          </a:p>
          <a:p>
            <a:pPr marL="0" indent="0" algn="ctr">
              <a:buNone/>
            </a:pPr>
            <a:r>
              <a:rPr lang="pt-BR" b="1" dirty="0" smtClean="0">
                <a:solidFill>
                  <a:srgbClr val="C00000"/>
                </a:solidFill>
              </a:rPr>
              <a:t>O PLANO DIRETOR SERVE PARA ESTABELECER AS REGRAS PARA O DESENVOLVIMENTO EQUILIBRADO DA CIDADE</a:t>
            </a:r>
          </a:p>
          <a:p>
            <a:pPr marL="0" indent="0" algn="ctr">
              <a:buNone/>
            </a:pPr>
            <a:endParaRPr lang="pt-BR" dirty="0"/>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4365104"/>
            <a:ext cx="2592288" cy="2210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176" y="4342978"/>
            <a:ext cx="2710990" cy="223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Resultado de imagem para desenho de balança de dois prato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2851" y="4849500"/>
            <a:ext cx="27813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1171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544943284"/>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p:txBody>
          <a:bodyPr/>
          <a:lstStyle/>
          <a:p>
            <a:pPr marL="0" indent="0" algn="ctr">
              <a:buNone/>
            </a:pPr>
            <a:endParaRPr lang="pt-BR" dirty="0" smtClean="0"/>
          </a:p>
          <a:p>
            <a:pPr marL="0" indent="0" algn="ctr">
              <a:buNone/>
            </a:pPr>
            <a:r>
              <a:rPr lang="pt-BR" dirty="0" smtClean="0"/>
              <a:t> QUAL A SUA IMPORTÂNCIA? </a:t>
            </a:r>
          </a:p>
          <a:p>
            <a:pPr marL="0" indent="0" algn="ctr">
              <a:buNone/>
            </a:pPr>
            <a:endParaRPr lang="pt-BR" dirty="0"/>
          </a:p>
          <a:p>
            <a:pPr marL="0" indent="0" algn="ctr">
              <a:buNone/>
            </a:pPr>
            <a:r>
              <a:rPr lang="pt-BR" b="1" dirty="0" smtClean="0">
                <a:solidFill>
                  <a:srgbClr val="C00000"/>
                </a:solidFill>
              </a:rPr>
              <a:t>É O PLANO DIRETOR QUE PLANEJA  A CIDADE PARA O FUTURO PROMOVENDO A ATRAÇÃO DE INVESTIMENTOS, GERAÇÃO DE EMPREGO E RENDA E QUALIDADE DE VIDA PARA NÓS, NOSSOS FILHOS, NETOS E GERAÇÕES FUTURAS.</a:t>
            </a:r>
          </a:p>
          <a:p>
            <a:pPr marL="0" indent="0" algn="ctr">
              <a:buNone/>
            </a:pPr>
            <a:endParaRPr lang="pt-BR" b="1" dirty="0">
              <a:solidFill>
                <a:srgbClr val="C00000"/>
              </a:solidFill>
            </a:endParaRPr>
          </a:p>
          <a:p>
            <a:pPr marL="0" indent="0" algn="ctr">
              <a:buNone/>
            </a:pPr>
            <a:endParaRPr lang="pt-BR" dirty="0"/>
          </a:p>
        </p:txBody>
      </p:sp>
    </p:spTree>
    <p:extLst>
      <p:ext uri="{BB962C8B-B14F-4D97-AF65-F5344CB8AC3E}">
        <p14:creationId xmlns:p14="http://schemas.microsoft.com/office/powerpoint/2010/main" val="41024862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82118228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p:txBody>
          <a:bodyPr>
            <a:normAutofit lnSpcReduction="10000"/>
          </a:bodyPr>
          <a:lstStyle/>
          <a:p>
            <a:pPr marL="0" indent="0" algn="ctr">
              <a:buNone/>
            </a:pPr>
            <a:endParaRPr lang="pt-BR" dirty="0" smtClean="0"/>
          </a:p>
          <a:p>
            <a:pPr marL="0" indent="0" algn="ctr">
              <a:buNone/>
            </a:pPr>
            <a:r>
              <a:rPr lang="pt-BR" dirty="0" smtClean="0"/>
              <a:t> ESTRATÉGIA PARA ELABORAR O PLANO DIRETOR </a:t>
            </a:r>
          </a:p>
          <a:p>
            <a:pPr marL="0" indent="0" algn="ctr">
              <a:buNone/>
            </a:pPr>
            <a:endParaRPr lang="pt-BR" dirty="0" smtClean="0"/>
          </a:p>
          <a:p>
            <a:pPr marL="0" indent="0" algn="ctr">
              <a:buNone/>
            </a:pPr>
            <a:r>
              <a:rPr lang="pt-BR" b="1" dirty="0" smtClean="0">
                <a:solidFill>
                  <a:srgbClr val="C00000"/>
                </a:solidFill>
              </a:rPr>
              <a:t>ESTUDOS PRELIMINARES</a:t>
            </a:r>
          </a:p>
          <a:p>
            <a:pPr marL="0" indent="0" algn="ctr">
              <a:buNone/>
            </a:pPr>
            <a:r>
              <a:rPr lang="pt-BR" b="1" dirty="0" smtClean="0">
                <a:solidFill>
                  <a:srgbClr val="C00000"/>
                </a:solidFill>
              </a:rPr>
              <a:t>DIAGNÓSTICO</a:t>
            </a:r>
          </a:p>
          <a:p>
            <a:pPr marL="0" indent="0" algn="ctr">
              <a:buNone/>
            </a:pPr>
            <a:r>
              <a:rPr lang="pt-BR" b="1" dirty="0" smtClean="0">
                <a:solidFill>
                  <a:srgbClr val="C00000"/>
                </a:solidFill>
              </a:rPr>
              <a:t>PLANO DE DIRETRIZES</a:t>
            </a:r>
          </a:p>
          <a:p>
            <a:pPr marL="0" indent="0" algn="ctr">
              <a:buNone/>
            </a:pPr>
            <a:r>
              <a:rPr lang="pt-BR" b="1" dirty="0" smtClean="0">
                <a:solidFill>
                  <a:srgbClr val="C00000"/>
                </a:solidFill>
              </a:rPr>
              <a:t>INSTRUMENTALIZAÇÃO DO PLANO</a:t>
            </a:r>
          </a:p>
          <a:p>
            <a:pPr marL="0" indent="0" algn="ctr">
              <a:buNone/>
            </a:pPr>
            <a:endParaRPr lang="pt-BR" dirty="0"/>
          </a:p>
          <a:p>
            <a:pPr marL="0" indent="0" algn="ctr">
              <a:buNone/>
            </a:pPr>
            <a:endParaRPr lang="pt-BR" dirty="0"/>
          </a:p>
        </p:txBody>
      </p:sp>
    </p:spTree>
    <p:extLst>
      <p:ext uri="{BB962C8B-B14F-4D97-AF65-F5344CB8AC3E}">
        <p14:creationId xmlns:p14="http://schemas.microsoft.com/office/powerpoint/2010/main" val="2817502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596440081"/>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57200" y="1741670"/>
            <a:ext cx="8229600" cy="424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7310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766928053"/>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533399" y="2292261"/>
            <a:ext cx="8077201" cy="314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0371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680752022"/>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692149" y="2222301"/>
            <a:ext cx="7759701" cy="328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3705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591024458"/>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763688" y="2708920"/>
            <a:ext cx="6401355" cy="179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70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81331556"/>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7" name="Espaço Reservado para Conteúdo 2"/>
          <p:cNvSpPr>
            <a:spLocks noGrp="1"/>
          </p:cNvSpPr>
          <p:nvPr>
            <p:ph idx="1"/>
          </p:nvPr>
        </p:nvSpPr>
        <p:spPr/>
        <p:txBody>
          <a:bodyPr/>
          <a:lstStyle/>
          <a:p>
            <a:pPr marL="0" indent="0" algn="ctr">
              <a:buNone/>
            </a:pPr>
            <a:r>
              <a:rPr lang="pt-BR" dirty="0" smtClean="0"/>
              <a:t> </a:t>
            </a:r>
            <a:r>
              <a:rPr lang="pt-BR" b="1" dirty="0" smtClean="0">
                <a:solidFill>
                  <a:srgbClr val="C00000"/>
                </a:solidFill>
              </a:rPr>
              <a:t>PARTICIPAÇÃO POPULAR !!!</a:t>
            </a:r>
          </a:p>
          <a:p>
            <a:pPr marL="0" indent="0" algn="ctr">
              <a:buNone/>
            </a:pPr>
            <a:endParaRPr lang="pt-BR" dirty="0" smtClean="0"/>
          </a:p>
          <a:p>
            <a:pPr marL="0" indent="0" algn="ctr">
              <a:buNone/>
            </a:pPr>
            <a:endParaRPr lang="pt-BR" dirty="0"/>
          </a:p>
        </p:txBody>
      </p:sp>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7912" y="2276872"/>
            <a:ext cx="698658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565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2000"/>
                                        <p:tgtEl>
                                          <p:spTgt spid="7">
                                            <p:txEl>
                                              <p:pRg st="0" end="0"/>
                                            </p:txEl>
                                          </p:spTgt>
                                        </p:tgtEl>
                                      </p:cBhvr>
                                    </p:animEffect>
                                    <p:anim calcmode="lin" valueType="num">
                                      <p:cBhvr>
                                        <p:cTn id="14"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1052736"/>
            <a:ext cx="2458616" cy="2016222"/>
          </a:xfrm>
          <a:ln>
            <a:solidFill>
              <a:schemeClr val="bg1"/>
            </a:solidFill>
          </a:ln>
        </p:spPr>
        <p:txBody>
          <a:bodyPr/>
          <a:lstStyle/>
          <a:p>
            <a:endParaRPr lang="pt-BR" dirty="0"/>
          </a:p>
        </p:txBody>
      </p:sp>
      <p:sp>
        <p:nvSpPr>
          <p:cNvPr id="6" name="Espaço Reservado para Texto 5"/>
          <p:cNvSpPr>
            <a:spLocks noGrp="1"/>
          </p:cNvSpPr>
          <p:nvPr>
            <p:ph type="body" sz="half" idx="2"/>
          </p:nvPr>
        </p:nvSpPr>
        <p:spPr>
          <a:xfrm>
            <a:off x="457200" y="3068958"/>
            <a:ext cx="3034680" cy="3057205"/>
          </a:xfrm>
        </p:spPr>
        <p:txBody>
          <a:bodyPr/>
          <a:lstStyle/>
          <a:p>
            <a:r>
              <a:rPr lang="pt-BR" dirty="0" smtClean="0">
                <a:solidFill>
                  <a:schemeClr val="bg1"/>
                </a:solidFill>
              </a:rPr>
              <a:t>N</a:t>
            </a:r>
            <a:endParaRPr lang="pt-BR" dirty="0">
              <a:solidFill>
                <a:schemeClr val="bg1"/>
              </a:solidFill>
            </a:endParaRPr>
          </a:p>
        </p:txBody>
      </p:sp>
      <p:pic>
        <p:nvPicPr>
          <p:cNvPr id="1026" name="Picture 2" descr="E:\2017-07-27-PHOTO-00000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31"/>
            <a:ext cx="2825467" cy="26643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E:\logo-prefeitura-de-bertiog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01" y="5157192"/>
            <a:ext cx="2448535" cy="646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Espaço Reservado para Conteúdo 2"/>
          <p:cNvGraphicFramePr>
            <a:graphicFrameLocks noGrp="1"/>
          </p:cNvGraphicFramePr>
          <p:nvPr>
            <p:ph idx="1"/>
            <p:extLst>
              <p:ext uri="{D42A27DB-BD31-4B8C-83A1-F6EECF244321}">
                <p14:modId xmlns:p14="http://schemas.microsoft.com/office/powerpoint/2010/main" val="2477260873"/>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338063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2841103067"/>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3"/>
          <p:cNvSpPr>
            <a:spLocks noGrp="1"/>
          </p:cNvSpPr>
          <p:nvPr>
            <p:ph idx="1"/>
          </p:nvPr>
        </p:nvSpPr>
        <p:spPr/>
        <p:txBody>
          <a:bodyPr>
            <a:normAutofit fontScale="70000" lnSpcReduction="20000"/>
          </a:bodyPr>
          <a:lstStyle/>
          <a:p>
            <a:pPr marL="0" indent="0">
              <a:buNone/>
            </a:pPr>
            <a:endParaRPr lang="pt-BR" dirty="0" smtClean="0"/>
          </a:p>
          <a:p>
            <a:pPr marL="0" indent="0" algn="ctr">
              <a:buNone/>
            </a:pPr>
            <a:r>
              <a:rPr lang="pt-BR" dirty="0" smtClean="0">
                <a:solidFill>
                  <a:srgbClr val="002060"/>
                </a:solidFill>
              </a:rPr>
              <a:t>DICIONÁRIO</a:t>
            </a:r>
          </a:p>
          <a:p>
            <a:pPr marL="0" indent="0" algn="ctr">
              <a:buNone/>
            </a:pPr>
            <a:endParaRPr lang="pt-BR" dirty="0" smtClean="0">
              <a:solidFill>
                <a:srgbClr val="002060"/>
              </a:solidFill>
            </a:endParaRPr>
          </a:p>
          <a:p>
            <a:pPr algn="just"/>
            <a:r>
              <a:rPr lang="pt-BR" dirty="0">
                <a:solidFill>
                  <a:srgbClr val="002060"/>
                </a:solidFill>
                <a:latin typeface="Arial" panose="020B0604020202020204" pitchFamily="34" charset="0"/>
                <a:cs typeface="Arial" panose="020B0604020202020204" pitchFamily="34" charset="0"/>
              </a:rPr>
              <a:t>urbanização</a:t>
            </a:r>
          </a:p>
          <a:p>
            <a:pPr algn="just"/>
            <a:r>
              <a:rPr lang="pt-BR" i="1" dirty="0">
                <a:solidFill>
                  <a:srgbClr val="002060"/>
                </a:solidFill>
                <a:latin typeface="Arial" panose="020B0604020202020204" pitchFamily="34" charset="0"/>
                <a:cs typeface="Arial" panose="020B0604020202020204" pitchFamily="34" charset="0"/>
              </a:rPr>
              <a:t>substantivo feminino</a:t>
            </a:r>
            <a:endParaRPr lang="pt-BR" dirty="0">
              <a:solidFill>
                <a:srgbClr val="002060"/>
              </a:solidFill>
              <a:latin typeface="Arial" panose="020B0604020202020204" pitchFamily="34" charset="0"/>
              <a:cs typeface="Arial" panose="020B0604020202020204" pitchFamily="34" charset="0"/>
            </a:endParaRPr>
          </a:p>
          <a:p>
            <a:pPr algn="just"/>
            <a:r>
              <a:rPr lang="pt-BR" b="1" dirty="0">
                <a:solidFill>
                  <a:srgbClr val="002060"/>
                </a:solidFill>
                <a:latin typeface="Arial" panose="020B0604020202020204" pitchFamily="34" charset="0"/>
                <a:cs typeface="Arial" panose="020B0604020202020204" pitchFamily="34" charset="0"/>
              </a:rPr>
              <a:t>1</a:t>
            </a:r>
            <a:r>
              <a:rPr lang="pt-BR" dirty="0">
                <a:solidFill>
                  <a:srgbClr val="002060"/>
                </a:solidFill>
                <a:latin typeface="Arial" panose="020B0604020202020204" pitchFamily="34" charset="0"/>
                <a:cs typeface="Arial" panose="020B0604020202020204" pitchFamily="34" charset="0"/>
              </a:rPr>
              <a:t>.</a:t>
            </a:r>
          </a:p>
          <a:p>
            <a:pPr algn="just"/>
            <a:r>
              <a:rPr lang="pt-BR" dirty="0">
                <a:solidFill>
                  <a:srgbClr val="002060"/>
                </a:solidFill>
                <a:latin typeface="Arial" panose="020B0604020202020204" pitchFamily="34" charset="0"/>
                <a:cs typeface="Arial" panose="020B0604020202020204" pitchFamily="34" charset="0"/>
              </a:rPr>
              <a:t>ato ou efeito de urbanizar(-se).</a:t>
            </a:r>
          </a:p>
          <a:p>
            <a:pPr algn="just"/>
            <a:r>
              <a:rPr lang="pt-BR" b="1" dirty="0">
                <a:solidFill>
                  <a:srgbClr val="002060"/>
                </a:solidFill>
                <a:latin typeface="Arial" panose="020B0604020202020204" pitchFamily="34" charset="0"/>
                <a:cs typeface="Arial" panose="020B0604020202020204" pitchFamily="34" charset="0"/>
              </a:rPr>
              <a:t>2</a:t>
            </a:r>
            <a:r>
              <a:rPr lang="pt-BR" dirty="0">
                <a:solidFill>
                  <a:srgbClr val="002060"/>
                </a:solidFill>
                <a:latin typeface="Arial" panose="020B0604020202020204" pitchFamily="34" charset="0"/>
                <a:cs typeface="Arial" panose="020B0604020202020204" pitchFamily="34" charset="0"/>
              </a:rPr>
              <a:t>.</a:t>
            </a:r>
          </a:p>
          <a:p>
            <a:pPr algn="just"/>
            <a:r>
              <a:rPr lang="pt-BR" i="1" dirty="0" smtClean="0">
                <a:solidFill>
                  <a:srgbClr val="002060"/>
                </a:solidFill>
                <a:latin typeface="Arial" panose="020B0604020202020204" pitchFamily="34" charset="0"/>
                <a:cs typeface="Arial" panose="020B0604020202020204" pitchFamily="34" charset="0"/>
              </a:rPr>
              <a:t>urb.</a:t>
            </a:r>
            <a:r>
              <a:rPr lang="pt-BR" dirty="0">
                <a:solidFill>
                  <a:srgbClr val="002060"/>
                </a:solidFill>
                <a:latin typeface="Arial" panose="020B0604020202020204" pitchFamily="34" charset="0"/>
                <a:cs typeface="Arial" panose="020B0604020202020204" pitchFamily="34" charset="0"/>
              </a:rPr>
              <a:t> </a:t>
            </a:r>
            <a:r>
              <a:rPr lang="pt-BR" dirty="0" smtClean="0">
                <a:solidFill>
                  <a:srgbClr val="002060"/>
                </a:solidFill>
                <a:latin typeface="Arial" panose="020B0604020202020204" pitchFamily="34" charset="0"/>
                <a:cs typeface="Arial" panose="020B0604020202020204" pitchFamily="34" charset="0"/>
              </a:rPr>
              <a:t>= conjunto </a:t>
            </a:r>
            <a:r>
              <a:rPr lang="pt-BR" dirty="0">
                <a:solidFill>
                  <a:srgbClr val="002060"/>
                </a:solidFill>
                <a:latin typeface="Arial" panose="020B0604020202020204" pitchFamily="34" charset="0"/>
                <a:cs typeface="Arial" panose="020B0604020202020204" pitchFamily="34" charset="0"/>
              </a:rPr>
              <a:t>de técnicas e de obras que permitem dotar uma cidade ou área de cidade de condições de infraestrutura, planejamento, organização administrativa e embelezamento </a:t>
            </a:r>
            <a:r>
              <a:rPr lang="pt-BR" dirty="0" smtClean="0">
                <a:solidFill>
                  <a:srgbClr val="002060"/>
                </a:solidFill>
                <a:latin typeface="Arial" panose="020B0604020202020204" pitchFamily="34" charset="0"/>
                <a:cs typeface="Arial" panose="020B0604020202020204" pitchFamily="34" charset="0"/>
              </a:rPr>
              <a:t>conforme os </a:t>
            </a:r>
            <a:r>
              <a:rPr lang="pt-BR" dirty="0">
                <a:solidFill>
                  <a:srgbClr val="002060"/>
                </a:solidFill>
                <a:latin typeface="Arial" panose="020B0604020202020204" pitchFamily="34" charset="0"/>
                <a:cs typeface="Arial" panose="020B0604020202020204" pitchFamily="34" charset="0"/>
              </a:rPr>
              <a:t>princípios </a:t>
            </a:r>
            <a:r>
              <a:rPr lang="pt-BR" dirty="0" smtClean="0">
                <a:solidFill>
                  <a:srgbClr val="002060"/>
                </a:solidFill>
                <a:latin typeface="Arial" panose="020B0604020202020204" pitchFamily="34" charset="0"/>
                <a:cs typeface="Arial" panose="020B0604020202020204" pitchFamily="34" charset="0"/>
              </a:rPr>
              <a:t>do urbanismo</a:t>
            </a:r>
            <a:r>
              <a:rPr lang="pt-BR" dirty="0">
                <a:solidFill>
                  <a:srgbClr val="002060"/>
                </a:solidFill>
                <a:latin typeface="Arial" panose="020B0604020202020204" pitchFamily="34" charset="0"/>
                <a:cs typeface="Arial" panose="020B0604020202020204" pitchFamily="34" charset="0"/>
              </a:rPr>
              <a:t>.</a:t>
            </a:r>
          </a:p>
          <a:p>
            <a:pPr marL="0" indent="0">
              <a:buNone/>
            </a:pPr>
            <a:endParaRPr lang="pt-BR" dirty="0">
              <a:solidFill>
                <a:srgbClr val="002060"/>
              </a:solidFill>
            </a:endParaRPr>
          </a:p>
        </p:txBody>
      </p:sp>
    </p:spTree>
    <p:extLst>
      <p:ext uri="{BB962C8B-B14F-4D97-AF65-F5344CB8AC3E}">
        <p14:creationId xmlns:p14="http://schemas.microsoft.com/office/powerpoint/2010/main" val="3193717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602591436"/>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p:txBody>
          <a:bodyPr>
            <a:normAutofit fontScale="92500" lnSpcReduction="10000"/>
          </a:bodyPr>
          <a:lstStyle/>
          <a:p>
            <a:pPr marL="0" indent="0">
              <a:buNone/>
            </a:pPr>
            <a:endParaRPr lang="pt-BR" dirty="0" smtClean="0"/>
          </a:p>
          <a:p>
            <a:pPr marL="0" indent="0">
              <a:buNone/>
            </a:pPr>
            <a:endParaRPr lang="pt-BR" dirty="0"/>
          </a:p>
          <a:p>
            <a:pPr marL="0" indent="0">
              <a:buNone/>
            </a:pPr>
            <a:endParaRPr lang="pt-BR" dirty="0" smtClean="0"/>
          </a:p>
          <a:p>
            <a:pPr marL="0" indent="0">
              <a:buNone/>
            </a:pPr>
            <a:endParaRPr lang="pt-BR" dirty="0" smtClean="0">
              <a:solidFill>
                <a:srgbClr val="FF0000"/>
              </a:solidFill>
            </a:endParaRPr>
          </a:p>
          <a:p>
            <a:pPr marL="0" indent="0">
              <a:buNone/>
            </a:pPr>
            <a:endParaRPr lang="pt-BR" dirty="0"/>
          </a:p>
          <a:p>
            <a:pPr marL="0" indent="0" algn="just">
              <a:buNone/>
            </a:pPr>
            <a:r>
              <a:rPr lang="pt-BR" b="1" i="1" dirty="0">
                <a:solidFill>
                  <a:srgbClr val="002060"/>
                </a:solidFill>
                <a:latin typeface="Times New Roman" panose="02020603050405020304" pitchFamily="18" charset="0"/>
                <a:cs typeface="Times New Roman" panose="02020603050405020304" pitchFamily="18" charset="0"/>
              </a:rPr>
              <a:t>concentração de um grande número de pessoas em uma determinada porção do espaço geográfico, onde nela se estabelecem relações sociais, econômicas e de prestação de serviços.</a:t>
            </a:r>
          </a:p>
          <a:p>
            <a:pPr marL="0" indent="0">
              <a:buNone/>
            </a:pPr>
            <a:endParaRPr lang="pt-BR" i="1" dirty="0" smtClean="0"/>
          </a:p>
          <a:p>
            <a:pPr marL="0" indent="0">
              <a:buNone/>
            </a:pPr>
            <a:endParaRPr lang="pt-BR" dirty="0"/>
          </a:p>
        </p:txBody>
      </p:sp>
      <p:sp>
        <p:nvSpPr>
          <p:cNvPr id="6" name="Texto explicativo em elipse 5"/>
          <p:cNvSpPr/>
          <p:nvPr/>
        </p:nvSpPr>
        <p:spPr>
          <a:xfrm>
            <a:off x="3563888" y="1607907"/>
            <a:ext cx="2880320" cy="1872208"/>
          </a:xfrm>
          <a:prstGeom prst="wedgeEllipseCallout">
            <a:avLst>
              <a:gd name="adj1" fmla="val -40291"/>
              <a:gd name="adj2" fmla="val 632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URBANIZAÇÃO</a:t>
            </a:r>
          </a:p>
          <a:p>
            <a:pPr algn="ctr"/>
            <a:r>
              <a:rPr lang="pt-BR" dirty="0"/>
              <a:t>=</a:t>
            </a:r>
            <a:r>
              <a:rPr lang="pt-BR" dirty="0" smtClean="0"/>
              <a:t> </a:t>
            </a:r>
          </a:p>
          <a:p>
            <a:pPr algn="ctr"/>
            <a:r>
              <a:rPr lang="pt-BR" dirty="0" smtClean="0"/>
              <a:t>CIDADE</a:t>
            </a:r>
          </a:p>
        </p:txBody>
      </p:sp>
    </p:spTree>
    <p:extLst>
      <p:ext uri="{BB962C8B-B14F-4D97-AF65-F5344CB8AC3E}">
        <p14:creationId xmlns:p14="http://schemas.microsoft.com/office/powerpoint/2010/main" val="23799454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852164123"/>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Espaço Reservado para Conteúdo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95536" y="1420776"/>
            <a:ext cx="4235425" cy="2722773"/>
          </a:xfrm>
        </p:spPr>
      </p:pic>
      <p:pic>
        <p:nvPicPr>
          <p:cNvPr id="6" name="Imagem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03307" y="1420776"/>
            <a:ext cx="4333189" cy="2728303"/>
          </a:xfrm>
          <a:prstGeom prst="rect">
            <a:avLst/>
          </a:prstGeom>
        </p:spPr>
      </p:pic>
      <p:pic>
        <p:nvPicPr>
          <p:cNvPr id="7" name="Imagem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036" y="3140968"/>
            <a:ext cx="4128459" cy="3096344"/>
          </a:xfrm>
          <a:prstGeom prst="rect">
            <a:avLst/>
          </a:prstGeom>
        </p:spPr>
      </p:pic>
      <p:pic>
        <p:nvPicPr>
          <p:cNvPr id="8" name="Imagem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5597" y="2386921"/>
            <a:ext cx="4714875" cy="3095625"/>
          </a:xfrm>
          <a:prstGeom prst="rect">
            <a:avLst/>
          </a:prstGeom>
        </p:spPr>
      </p:pic>
      <p:pic>
        <p:nvPicPr>
          <p:cNvPr id="10" name="Imagem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9121" y="1556792"/>
            <a:ext cx="6701727" cy="5033742"/>
          </a:xfrm>
          <a:prstGeom prst="rect">
            <a:avLst/>
          </a:prstGeom>
        </p:spPr>
      </p:pic>
    </p:spTree>
    <p:extLst>
      <p:ext uri="{BB962C8B-B14F-4D97-AF65-F5344CB8AC3E}">
        <p14:creationId xmlns:p14="http://schemas.microsoft.com/office/powerpoint/2010/main" val="31317779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516408181"/>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838200" y="1605756"/>
            <a:ext cx="7467600" cy="4514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501111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419388332"/>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1244558034"/>
              </p:ext>
            </p:extLst>
          </p:nvPr>
        </p:nvGraphicFramePr>
        <p:xfrm>
          <a:off x="457200" y="1535113"/>
          <a:ext cx="4040188" cy="6397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3322214619"/>
              </p:ext>
            </p:extLst>
          </p:nvPr>
        </p:nvGraphicFramePr>
        <p:xfrm>
          <a:off x="4645025" y="1535113"/>
          <a:ext cx="4041775" cy="6397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3"/>
          <p:cNvSpPr>
            <a:spLocks noGrp="1"/>
          </p:cNvSpPr>
          <p:nvPr>
            <p:ph sz="half" idx="2"/>
          </p:nvPr>
        </p:nvSpPr>
        <p:spPr>
          <a:ln>
            <a:solidFill>
              <a:schemeClr val="tx1"/>
            </a:solidFill>
          </a:ln>
        </p:spPr>
        <p:txBody>
          <a:bodyPr>
            <a:normAutofit/>
          </a:bodyPr>
          <a:lstStyle/>
          <a:p>
            <a:pPr marL="0" indent="0" algn="just">
              <a:buNone/>
            </a:pPr>
            <a:r>
              <a:rPr lang="pt-BR" sz="2400" i="1" dirty="0" smtClean="0">
                <a:solidFill>
                  <a:srgbClr val="002060"/>
                </a:solidFill>
                <a:latin typeface="Arial" panose="020B0604020202020204" pitchFamily="34" charset="0"/>
                <a:cs typeface="Arial" panose="020B0604020202020204" pitchFamily="34" charset="0"/>
              </a:rPr>
              <a:t>Instrumento </a:t>
            </a:r>
            <a:r>
              <a:rPr lang="pt-BR" sz="2400" i="1" dirty="0">
                <a:solidFill>
                  <a:srgbClr val="002060"/>
                </a:solidFill>
                <a:latin typeface="Arial" panose="020B0604020202020204" pitchFamily="34" charset="0"/>
                <a:cs typeface="Arial" panose="020B0604020202020204" pitchFamily="34" charset="0"/>
              </a:rPr>
              <a:t>básico de um processo de planejamento municipal para a </a:t>
            </a:r>
            <a:r>
              <a:rPr lang="pt-BR" sz="2400" i="1" dirty="0" smtClean="0">
                <a:solidFill>
                  <a:srgbClr val="002060"/>
                </a:solidFill>
                <a:latin typeface="Arial" panose="020B0604020202020204" pitchFamily="34" charset="0"/>
                <a:cs typeface="Arial" panose="020B0604020202020204" pitchFamily="34" charset="0"/>
              </a:rPr>
              <a:t>implantação </a:t>
            </a:r>
            <a:r>
              <a:rPr lang="pt-BR" sz="2400" i="1" dirty="0">
                <a:solidFill>
                  <a:srgbClr val="002060"/>
                </a:solidFill>
                <a:latin typeface="Arial" panose="020B0604020202020204" pitchFamily="34" charset="0"/>
                <a:cs typeface="Arial" panose="020B0604020202020204" pitchFamily="34" charset="0"/>
              </a:rPr>
              <a:t>da política de desenvolvimento urbano, norteando a ação dos agentes públicos e privados.</a:t>
            </a:r>
          </a:p>
          <a:p>
            <a:pPr marL="0" indent="0">
              <a:buNone/>
            </a:pPr>
            <a:endParaRPr lang="pt-BR" dirty="0"/>
          </a:p>
        </p:txBody>
      </p:sp>
      <p:sp>
        <p:nvSpPr>
          <p:cNvPr id="11" name="Espaço Reservado para Conteúdo 4"/>
          <p:cNvSpPr>
            <a:spLocks noGrp="1"/>
          </p:cNvSpPr>
          <p:nvPr>
            <p:ph sz="quarter" idx="4"/>
          </p:nvPr>
        </p:nvSpPr>
        <p:spPr>
          <a:ln>
            <a:solidFill>
              <a:schemeClr val="tx1"/>
            </a:solidFill>
          </a:ln>
        </p:spPr>
        <p:txBody>
          <a:bodyPr>
            <a:normAutofit fontScale="85000" lnSpcReduction="10000"/>
          </a:bodyPr>
          <a:lstStyle/>
          <a:p>
            <a:pPr marL="0" indent="0" algn="just">
              <a:buNone/>
            </a:pPr>
            <a:r>
              <a:rPr lang="pt-BR" sz="2800" i="1" dirty="0">
                <a:solidFill>
                  <a:srgbClr val="002060"/>
                </a:solidFill>
                <a:latin typeface="Arial" panose="020B0604020202020204" pitchFamily="34" charset="0"/>
                <a:cs typeface="Arial" panose="020B0604020202020204" pitchFamily="34" charset="0"/>
              </a:rPr>
              <a:t>Conjunto de objetivos e diretrizes para orientar a ação governamental relativa à distribuição da população e das atividades urbanas no território, definindo as prioridades respectivas, tendo em vista ordenar o pleno desenvolvimento das funções sociais da cidade e o bem-estar da população </a:t>
            </a:r>
          </a:p>
          <a:p>
            <a:pPr marL="0" indent="0" algn="just">
              <a:buNone/>
            </a:pPr>
            <a:endParaRPr lang="pt-BR" dirty="0">
              <a:solidFill>
                <a:srgbClr val="002060"/>
              </a:solidFill>
            </a:endParaRPr>
          </a:p>
        </p:txBody>
      </p:sp>
    </p:spTree>
    <p:extLst>
      <p:ext uri="{BB962C8B-B14F-4D97-AF65-F5344CB8AC3E}">
        <p14:creationId xmlns:p14="http://schemas.microsoft.com/office/powerpoint/2010/main" val="6654574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852322709"/>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p:txBody>
          <a:bodyPr/>
          <a:lstStyle/>
          <a:p>
            <a:endParaRPr lang="pt-BR" dirty="0" smtClean="0"/>
          </a:p>
          <a:p>
            <a:pPr marL="0" indent="0" algn="ctr">
              <a:buNone/>
            </a:pPr>
            <a:r>
              <a:rPr lang="pt-BR" sz="2400" b="1" dirty="0" smtClean="0">
                <a:solidFill>
                  <a:srgbClr val="C00000"/>
                </a:solidFill>
                <a:latin typeface="Arial" panose="020B0604020202020204" pitchFamily="34" charset="0"/>
                <a:cs typeface="Arial" panose="020B0604020202020204" pitchFamily="34" charset="0"/>
              </a:rPr>
              <a:t>CONFIGURAÇÃO DO PLANO DIRETOR</a:t>
            </a:r>
          </a:p>
          <a:p>
            <a:endParaRPr lang="pt-BR" sz="2400" dirty="0" smtClean="0"/>
          </a:p>
          <a:p>
            <a:endParaRPr lang="pt-BR" sz="2400" dirty="0"/>
          </a:p>
          <a:p>
            <a:r>
              <a:rPr lang="pt-BR" sz="2400" dirty="0" smtClean="0"/>
              <a:t> </a:t>
            </a:r>
            <a:r>
              <a:rPr lang="pt-BR" sz="2400" b="0" dirty="0">
                <a:solidFill>
                  <a:srgbClr val="002060"/>
                </a:solidFill>
              </a:rPr>
              <a:t>O Plano Diretor é constituído de pelo menos três partes</a:t>
            </a:r>
            <a:r>
              <a:rPr lang="pt-BR" sz="2400" b="0" dirty="0" smtClean="0">
                <a:solidFill>
                  <a:srgbClr val="002060"/>
                </a:solidFill>
              </a:rPr>
              <a:t>:</a:t>
            </a:r>
            <a:endParaRPr lang="pt-BR" sz="2400" b="0" dirty="0">
              <a:solidFill>
                <a:srgbClr val="002060"/>
              </a:solidFill>
            </a:endParaRPr>
          </a:p>
          <a:p>
            <a:r>
              <a:rPr lang="pt-BR" sz="2400" b="0" dirty="0" smtClean="0">
                <a:solidFill>
                  <a:srgbClr val="002060"/>
                </a:solidFill>
              </a:rPr>
              <a:t> </a:t>
            </a:r>
            <a:r>
              <a:rPr lang="pt-BR" sz="2400" b="0" dirty="0">
                <a:solidFill>
                  <a:srgbClr val="002060"/>
                </a:solidFill>
              </a:rPr>
              <a:t>a) fundamentação; </a:t>
            </a:r>
            <a:endParaRPr lang="pt-BR" sz="2400" b="0" dirty="0" smtClean="0">
              <a:solidFill>
                <a:srgbClr val="002060"/>
              </a:solidFill>
            </a:endParaRPr>
          </a:p>
          <a:p>
            <a:r>
              <a:rPr lang="pt-BR" sz="2400" b="0" dirty="0">
                <a:solidFill>
                  <a:srgbClr val="002060"/>
                </a:solidFill>
              </a:rPr>
              <a:t> </a:t>
            </a:r>
            <a:r>
              <a:rPr lang="pt-BR" sz="2400" b="0" dirty="0" smtClean="0">
                <a:solidFill>
                  <a:srgbClr val="002060"/>
                </a:solidFill>
              </a:rPr>
              <a:t>b</a:t>
            </a:r>
            <a:r>
              <a:rPr lang="pt-BR" sz="2400" b="0" dirty="0">
                <a:solidFill>
                  <a:srgbClr val="002060"/>
                </a:solidFill>
              </a:rPr>
              <a:t>) diretrizes; </a:t>
            </a:r>
            <a:endParaRPr lang="pt-BR" sz="2400" b="0" dirty="0" smtClean="0">
              <a:solidFill>
                <a:srgbClr val="002060"/>
              </a:solidFill>
            </a:endParaRPr>
          </a:p>
          <a:p>
            <a:r>
              <a:rPr lang="pt-BR" sz="2400" b="0" dirty="0">
                <a:solidFill>
                  <a:srgbClr val="002060"/>
                </a:solidFill>
              </a:rPr>
              <a:t> </a:t>
            </a:r>
            <a:r>
              <a:rPr lang="pt-BR" sz="2400" b="0" dirty="0" smtClean="0">
                <a:solidFill>
                  <a:srgbClr val="002060"/>
                </a:solidFill>
              </a:rPr>
              <a:t>c</a:t>
            </a:r>
            <a:r>
              <a:rPr lang="pt-BR" sz="2400" b="0" dirty="0">
                <a:solidFill>
                  <a:srgbClr val="002060"/>
                </a:solidFill>
              </a:rPr>
              <a:t>) instrumentação</a:t>
            </a:r>
            <a:r>
              <a:rPr lang="pt-BR" sz="2400" b="0" dirty="0"/>
              <a:t>.</a:t>
            </a:r>
          </a:p>
        </p:txBody>
      </p:sp>
    </p:spTree>
    <p:extLst>
      <p:ext uri="{BB962C8B-B14F-4D97-AF65-F5344CB8AC3E}">
        <p14:creationId xmlns:p14="http://schemas.microsoft.com/office/powerpoint/2010/main" val="19953076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399418190"/>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307413" y="1700808"/>
            <a:ext cx="705802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Diagrama 3"/>
          <p:cNvGraphicFramePr/>
          <p:nvPr>
            <p:extLst>
              <p:ext uri="{D42A27DB-BD31-4B8C-83A1-F6EECF244321}">
                <p14:modId xmlns:p14="http://schemas.microsoft.com/office/powerpoint/2010/main" val="506347844"/>
              </p:ext>
            </p:extLst>
          </p:nvPr>
        </p:nvGraphicFramePr>
        <p:xfrm>
          <a:off x="1547664" y="5573073"/>
          <a:ext cx="6696744" cy="3693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07094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289071744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3478566826"/>
              </p:ext>
            </p:extLst>
          </p:nvPr>
        </p:nvGraphicFramePr>
        <p:xfrm>
          <a:off x="457200" y="1535113"/>
          <a:ext cx="4040188" cy="6397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2327087505"/>
              </p:ext>
            </p:extLst>
          </p:nvPr>
        </p:nvGraphicFramePr>
        <p:xfrm>
          <a:off x="4645025" y="1535113"/>
          <a:ext cx="4041775" cy="6397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Espaço Reservado para Conteúdo 3"/>
          <p:cNvSpPr>
            <a:spLocks noGrp="1"/>
          </p:cNvSpPr>
          <p:nvPr>
            <p:ph sz="half" idx="2"/>
          </p:nvPr>
        </p:nvSpPr>
        <p:spPr>
          <a:ln>
            <a:solidFill>
              <a:schemeClr val="tx1"/>
            </a:solidFill>
          </a:ln>
        </p:spPr>
        <p:txBody>
          <a:bodyPr>
            <a:normAutofit/>
          </a:bodyPr>
          <a:lstStyle/>
          <a:p>
            <a:pPr marL="0" indent="0" algn="just">
              <a:buNone/>
            </a:pPr>
            <a:r>
              <a:rPr lang="pt-BR" sz="2000" i="1" dirty="0" smtClean="0">
                <a:solidFill>
                  <a:srgbClr val="002060"/>
                </a:solidFill>
                <a:latin typeface="Arial" panose="020B0604020202020204" pitchFamily="34" charset="0"/>
                <a:cs typeface="Arial" panose="020B0604020202020204" pitchFamily="34" charset="0"/>
              </a:rPr>
              <a:t>O </a:t>
            </a:r>
            <a:r>
              <a:rPr lang="pt-BR" sz="2000" i="1" dirty="0">
                <a:solidFill>
                  <a:srgbClr val="002060"/>
                </a:solidFill>
                <a:latin typeface="Arial" panose="020B0604020202020204" pitchFamily="34" charset="0"/>
                <a:cs typeface="Arial" panose="020B0604020202020204" pitchFamily="34" charset="0"/>
              </a:rPr>
              <a:t>Capítulo II – Da Política Urbana, da Constituição Federal, artigos 182 e 183, estabelece os instrumentos para a garantia, no âmbito de cada município, do direito à cidade, do cumprimento da função social da cidade e da propriedade.</a:t>
            </a:r>
          </a:p>
        </p:txBody>
      </p:sp>
      <p:sp>
        <p:nvSpPr>
          <p:cNvPr id="13" name="Espaço Reservado para Conteúdo 4"/>
          <p:cNvSpPr>
            <a:spLocks noGrp="1"/>
          </p:cNvSpPr>
          <p:nvPr>
            <p:ph sz="quarter" idx="4"/>
          </p:nvPr>
        </p:nvSpPr>
        <p:spPr>
          <a:ln>
            <a:solidFill>
              <a:schemeClr val="tx1"/>
            </a:solidFill>
          </a:ln>
        </p:spPr>
        <p:txBody>
          <a:bodyPr>
            <a:normAutofit fontScale="70000" lnSpcReduction="20000"/>
          </a:bodyPr>
          <a:lstStyle/>
          <a:p>
            <a:pPr marL="0" indent="0" algn="just">
              <a:lnSpc>
                <a:spcPts val="2160"/>
              </a:lnSpc>
              <a:buNone/>
            </a:pPr>
            <a:r>
              <a:rPr lang="pt-BR" sz="2800" i="1" dirty="0">
                <a:solidFill>
                  <a:srgbClr val="002060"/>
                </a:solidFill>
                <a:latin typeface="Arial" panose="020B0604020202020204" pitchFamily="34" charset="0"/>
                <a:cs typeface="Arial" panose="020B0604020202020204" pitchFamily="34" charset="0"/>
              </a:rPr>
              <a:t>O Estatuto da Cidade, Lei Federal n° 10.257 de 10 de julho de 2001, regulamenta os artigos 182 e 183 da Constituição Federal e estabelece parâmetros e diretrizes da política urbana no Brasil.  </a:t>
            </a:r>
          </a:p>
          <a:p>
            <a:pPr marL="0" indent="0" algn="just">
              <a:lnSpc>
                <a:spcPts val="2160"/>
              </a:lnSpc>
              <a:buNone/>
            </a:pPr>
            <a:r>
              <a:rPr lang="pt-BR" sz="2800" i="1" dirty="0">
                <a:solidFill>
                  <a:srgbClr val="002060"/>
                </a:solidFill>
                <a:latin typeface="Arial" panose="020B0604020202020204" pitchFamily="34" charset="0"/>
                <a:cs typeface="Arial" panose="020B0604020202020204" pitchFamily="34" charset="0"/>
              </a:rPr>
              <a:t>Oferece instrumentos para que o município possa intervir nos processo de planejamento e gestão urbana e territorial, e garantir a realização do direito à cidade.</a:t>
            </a:r>
          </a:p>
          <a:p>
            <a:pPr marL="0" indent="0">
              <a:buNone/>
            </a:pPr>
            <a:endParaRPr lang="pt-BR" dirty="0"/>
          </a:p>
        </p:txBody>
      </p:sp>
    </p:spTree>
    <p:extLst>
      <p:ext uri="{BB962C8B-B14F-4D97-AF65-F5344CB8AC3E}">
        <p14:creationId xmlns:p14="http://schemas.microsoft.com/office/powerpoint/2010/main" val="35356075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006655941"/>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Conteúdo 1"/>
          <p:cNvSpPr>
            <a:spLocks noGrp="1"/>
          </p:cNvSpPr>
          <p:nvPr>
            <p:ph idx="1"/>
          </p:nvPr>
        </p:nvSpPr>
        <p:spPr/>
        <p:txBody>
          <a:bodyPr/>
          <a:lstStyle/>
          <a:p>
            <a:pPr marL="0" indent="0">
              <a:buNone/>
            </a:pPr>
            <a:r>
              <a:rPr lang="pt-BR" dirty="0" smtClean="0">
                <a:solidFill>
                  <a:schemeClr val="bg1"/>
                </a:solidFill>
              </a:rPr>
              <a:t>S</a:t>
            </a:r>
            <a:endParaRPr lang="pt-BR" dirty="0">
              <a:solidFill>
                <a:schemeClr val="bg1"/>
              </a:solidFill>
            </a:endParaRPr>
          </a:p>
        </p:txBody>
      </p:sp>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850" y="2554288"/>
            <a:ext cx="7221526" cy="195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3838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3093754409"/>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2878145753"/>
              </p:ext>
            </p:extLst>
          </p:nvPr>
        </p:nvGraphicFramePr>
        <p:xfrm>
          <a:off x="457200" y="1535113"/>
          <a:ext cx="4040188" cy="6397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3129943978"/>
              </p:ext>
            </p:extLst>
          </p:nvPr>
        </p:nvGraphicFramePr>
        <p:xfrm>
          <a:off x="4645025" y="1535113"/>
          <a:ext cx="4041775" cy="6397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3"/>
          <p:cNvSpPr>
            <a:spLocks noGrp="1"/>
          </p:cNvSpPr>
          <p:nvPr>
            <p:ph sz="half" idx="2"/>
          </p:nvPr>
        </p:nvSpPr>
        <p:spPr>
          <a:ln>
            <a:solidFill>
              <a:schemeClr val="tx1"/>
            </a:solidFill>
          </a:ln>
        </p:spPr>
        <p:txBody>
          <a:bodyPr>
            <a:normAutofit fontScale="70000" lnSpcReduction="20000"/>
          </a:bodyPr>
          <a:lstStyle/>
          <a:p>
            <a:pPr marL="0" indent="0" algn="just">
              <a:buNone/>
            </a:pPr>
            <a:r>
              <a:rPr lang="pt-BR" sz="2800" i="1" dirty="0" smtClean="0">
                <a:solidFill>
                  <a:srgbClr val="002060"/>
                </a:solidFill>
                <a:latin typeface="Arial" panose="020B0604020202020204" pitchFamily="34" charset="0"/>
                <a:cs typeface="Arial" panose="020B0604020202020204" pitchFamily="34" charset="0"/>
              </a:rPr>
              <a:t>Função </a:t>
            </a:r>
            <a:r>
              <a:rPr lang="pt-BR" sz="2800" i="1" dirty="0">
                <a:solidFill>
                  <a:srgbClr val="002060"/>
                </a:solidFill>
                <a:latin typeface="Arial" panose="020B0604020202020204" pitchFamily="34" charset="0"/>
                <a:cs typeface="Arial" panose="020B0604020202020204" pitchFamily="34" charset="0"/>
              </a:rPr>
              <a:t>que deve cumprir a cidade a fim de assegurar as condições gerais para o desenvolvimento da produção, do comércio e dos serviços, e, particularmente, para a plena realização dos direitos dos cidadãos, como o direito à saúde, ao saneamento básico, à educação, ao trabalho, à moradia, ao transporte coletivo, à segurança, à informação, ao lazer, à qualidade ambiental e à participação no planejamento.</a:t>
            </a:r>
          </a:p>
          <a:p>
            <a:pPr marL="0" indent="0">
              <a:buNone/>
            </a:pPr>
            <a:endParaRPr lang="pt-BR" dirty="0">
              <a:solidFill>
                <a:srgbClr val="002060"/>
              </a:solidFill>
            </a:endParaRPr>
          </a:p>
        </p:txBody>
      </p:sp>
      <p:sp>
        <p:nvSpPr>
          <p:cNvPr id="11" name="Espaço Reservado para Conteúdo 4"/>
          <p:cNvSpPr>
            <a:spLocks noGrp="1"/>
          </p:cNvSpPr>
          <p:nvPr>
            <p:ph sz="quarter" idx="4"/>
          </p:nvPr>
        </p:nvSpPr>
        <p:spPr>
          <a:ln>
            <a:solidFill>
              <a:schemeClr val="tx1"/>
            </a:solidFill>
          </a:ln>
        </p:spPr>
        <p:txBody>
          <a:bodyPr>
            <a:normAutofit/>
          </a:bodyPr>
          <a:lstStyle/>
          <a:p>
            <a:pPr marL="0" indent="0" algn="just">
              <a:buNone/>
            </a:pPr>
            <a:r>
              <a:rPr lang="pt-BR" sz="2000" i="1" dirty="0">
                <a:solidFill>
                  <a:srgbClr val="002060"/>
                </a:solidFill>
                <a:latin typeface="Arial" panose="020B0604020202020204" pitchFamily="34" charset="0"/>
                <a:cs typeface="Arial" panose="020B0604020202020204" pitchFamily="34" charset="0"/>
              </a:rPr>
              <a:t>Aquela que é atendida quando o uso e ocupação da propriedade urbana respondem às exigências fundamentais da sociedade, consolidadas nas diretrizes do Plano Diretor, em conformidade com os dispositivos da instrumentação legal decorrente.</a:t>
            </a:r>
          </a:p>
          <a:p>
            <a:pPr marL="0" indent="0" algn="just">
              <a:buNone/>
            </a:pPr>
            <a:endParaRPr lang="pt-BR" i="1" dirty="0">
              <a:solidFill>
                <a:srgbClr val="002060"/>
              </a:solidFill>
            </a:endParaRPr>
          </a:p>
        </p:txBody>
      </p:sp>
    </p:spTree>
    <p:extLst>
      <p:ext uri="{BB962C8B-B14F-4D97-AF65-F5344CB8AC3E}">
        <p14:creationId xmlns:p14="http://schemas.microsoft.com/office/powerpoint/2010/main" val="7416334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4216137277"/>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Conteúdo 1"/>
          <p:cNvSpPr>
            <a:spLocks noGrp="1"/>
          </p:cNvSpPr>
          <p:nvPr>
            <p:ph idx="1"/>
          </p:nvPr>
        </p:nvSpPr>
        <p:spPr/>
        <p:txBody>
          <a:bodyPr/>
          <a:lstStyle/>
          <a:p>
            <a:pPr marL="0" indent="0">
              <a:buNone/>
            </a:pPr>
            <a:endParaRPr lang="pt-BR" dirty="0" smtClean="0"/>
          </a:p>
          <a:p>
            <a:pPr marL="0" indent="0">
              <a:buNone/>
            </a:pPr>
            <a:endParaRPr lang="pt-BR" dirty="0"/>
          </a:p>
          <a:p>
            <a:pPr marL="0" indent="0">
              <a:buNone/>
            </a:pPr>
            <a:endParaRPr lang="pt-BR" dirty="0"/>
          </a:p>
        </p:txBody>
      </p:sp>
      <p:sp>
        <p:nvSpPr>
          <p:cNvPr id="6" name="Espaço Reservado para Conteúdo 2"/>
          <p:cNvSpPr txBox="1">
            <a:spLocks/>
          </p:cNvSpPr>
          <p:nvPr/>
        </p:nvSpPr>
        <p:spPr>
          <a:xfrm>
            <a:off x="395536" y="2348880"/>
            <a:ext cx="8208912" cy="357984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pt-BR" sz="1800" dirty="0" smtClean="0"/>
              <a:t> </a:t>
            </a:r>
            <a:r>
              <a:rPr lang="pt-BR" sz="2400" dirty="0" smtClean="0"/>
              <a:t>Nos termos do </a:t>
            </a:r>
            <a:r>
              <a:rPr lang="pt-BR" sz="2400" i="1" dirty="0" smtClean="0">
                <a:solidFill>
                  <a:srgbClr val="FF0000"/>
                </a:solidFill>
              </a:rPr>
              <a:t>Estatuto da Cidade</a:t>
            </a:r>
            <a:r>
              <a:rPr lang="pt-BR" sz="2400" dirty="0" smtClean="0"/>
              <a:t>, o </a:t>
            </a:r>
            <a:r>
              <a:rPr lang="pt-BR" sz="2400" i="1" dirty="0" smtClean="0">
                <a:solidFill>
                  <a:srgbClr val="FF0000"/>
                </a:solidFill>
              </a:rPr>
              <a:t>Plano Diretor </a:t>
            </a:r>
            <a:r>
              <a:rPr lang="pt-BR" sz="2400" dirty="0" smtClean="0"/>
              <a:t>está definido como instrumento básico para orientar a </a:t>
            </a:r>
            <a:r>
              <a:rPr lang="pt-BR" sz="2400" dirty="0" smtClean="0">
                <a:solidFill>
                  <a:srgbClr val="FF0000"/>
                </a:solidFill>
              </a:rPr>
              <a:t>política de </a:t>
            </a:r>
            <a:r>
              <a:rPr lang="pt-BR" sz="2400" i="1" dirty="0" smtClean="0">
                <a:solidFill>
                  <a:srgbClr val="FF0000"/>
                </a:solidFill>
              </a:rPr>
              <a:t>desenvolvimento</a:t>
            </a:r>
            <a:r>
              <a:rPr lang="pt-BR" sz="2400" dirty="0" smtClean="0"/>
              <a:t> e de </a:t>
            </a:r>
            <a:r>
              <a:rPr lang="pt-BR" sz="2400" i="1" dirty="0" smtClean="0">
                <a:solidFill>
                  <a:srgbClr val="FF0000"/>
                </a:solidFill>
              </a:rPr>
              <a:t>ordenamento da expansão urbana do município</a:t>
            </a:r>
            <a:r>
              <a:rPr lang="pt-BR" sz="2400" i="1" dirty="0" smtClean="0"/>
              <a:t>.</a:t>
            </a:r>
          </a:p>
          <a:p>
            <a:pPr marL="0" indent="0" algn="just">
              <a:buFont typeface="Arial" panose="020B0604020202020204" pitchFamily="34" charset="0"/>
              <a:buNone/>
            </a:pPr>
            <a:r>
              <a:rPr lang="pt-BR" sz="2400" dirty="0" smtClean="0"/>
              <a:t>O Estatuto da Cidade delega ao Plano Diretor a função de definir as condições a que a </a:t>
            </a:r>
            <a:r>
              <a:rPr lang="pt-BR" sz="2400" i="1" dirty="0" smtClean="0">
                <a:solidFill>
                  <a:srgbClr val="FF0000"/>
                </a:solidFill>
              </a:rPr>
              <a:t>propriedade</a:t>
            </a:r>
            <a:r>
              <a:rPr lang="pt-BR" sz="2400" dirty="0" smtClean="0"/>
              <a:t> deve </a:t>
            </a:r>
            <a:r>
              <a:rPr lang="pt-BR" sz="2400" i="1" dirty="0" smtClean="0">
                <a:solidFill>
                  <a:srgbClr val="FF0000"/>
                </a:solidFill>
              </a:rPr>
              <a:t>conformar-se</a:t>
            </a:r>
            <a:r>
              <a:rPr lang="pt-BR" sz="2400" dirty="0" smtClean="0">
                <a:solidFill>
                  <a:srgbClr val="FF0000"/>
                </a:solidFill>
              </a:rPr>
              <a:t>,</a:t>
            </a:r>
            <a:r>
              <a:rPr lang="pt-BR" sz="2400" dirty="0" smtClean="0"/>
              <a:t> para que cumpra sua </a:t>
            </a:r>
            <a:r>
              <a:rPr lang="pt-BR" sz="2400" i="1" dirty="0" smtClean="0">
                <a:solidFill>
                  <a:srgbClr val="FF0000"/>
                </a:solidFill>
              </a:rPr>
              <a:t>função social</a:t>
            </a:r>
            <a:r>
              <a:rPr lang="pt-BR" sz="2400" i="1" dirty="0" smtClean="0"/>
              <a:t>.</a:t>
            </a:r>
          </a:p>
          <a:p>
            <a:pPr marL="0" indent="0" algn="just">
              <a:buFont typeface="Arial" panose="020B0604020202020204" pitchFamily="34" charset="0"/>
              <a:buNone/>
            </a:pPr>
            <a:r>
              <a:rPr lang="pt-BR" sz="2400" dirty="0" smtClean="0"/>
              <a:t>Os </a:t>
            </a:r>
            <a:r>
              <a:rPr lang="pt-BR" sz="2400" i="1" dirty="0" smtClean="0">
                <a:solidFill>
                  <a:srgbClr val="FF0000"/>
                </a:solidFill>
              </a:rPr>
              <a:t>Planos Diretores</a:t>
            </a:r>
            <a:r>
              <a:rPr lang="pt-BR" sz="2400" i="1" dirty="0" smtClean="0"/>
              <a:t> </a:t>
            </a:r>
            <a:r>
              <a:rPr lang="pt-BR" sz="2400" dirty="0" smtClean="0"/>
              <a:t>atenderão sempre mais diretamente aos </a:t>
            </a:r>
            <a:r>
              <a:rPr lang="pt-BR" sz="2400" i="1" dirty="0" smtClean="0">
                <a:solidFill>
                  <a:srgbClr val="FF0000"/>
                </a:solidFill>
              </a:rPr>
              <a:t>seus objetivos</a:t>
            </a:r>
            <a:r>
              <a:rPr lang="pt-BR" sz="2400" dirty="0" smtClean="0"/>
              <a:t>, quanto mais forem abertos à inovação e à criatividade, e quanto mais estimulem a </a:t>
            </a:r>
            <a:r>
              <a:rPr lang="pt-BR" sz="2400" i="1" dirty="0" smtClean="0">
                <a:solidFill>
                  <a:srgbClr val="FF0000"/>
                </a:solidFill>
              </a:rPr>
              <a:t>participação dos cidadãos e a produção coletiva</a:t>
            </a:r>
            <a:r>
              <a:rPr lang="pt-BR" sz="2400" i="1" dirty="0" smtClean="0"/>
              <a:t>.</a:t>
            </a:r>
            <a:endParaRPr lang="pt-BR" sz="2400" i="1" dirty="0"/>
          </a:p>
        </p:txBody>
      </p:sp>
    </p:spTree>
    <p:extLst>
      <p:ext uri="{BB962C8B-B14F-4D97-AF65-F5344CB8AC3E}">
        <p14:creationId xmlns:p14="http://schemas.microsoft.com/office/powerpoint/2010/main" val="14245067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1052736"/>
            <a:ext cx="2458616" cy="2016222"/>
          </a:xfrm>
          <a:ln>
            <a:solidFill>
              <a:schemeClr val="bg1"/>
            </a:solidFill>
          </a:ln>
        </p:spPr>
        <p:txBody>
          <a:bodyPr/>
          <a:lstStyle/>
          <a:p>
            <a:endParaRPr lang="pt-BR" dirty="0"/>
          </a:p>
        </p:txBody>
      </p:sp>
      <p:sp>
        <p:nvSpPr>
          <p:cNvPr id="6" name="Espaço Reservado para Texto 5"/>
          <p:cNvSpPr>
            <a:spLocks noGrp="1"/>
          </p:cNvSpPr>
          <p:nvPr>
            <p:ph type="body" sz="half" idx="2"/>
          </p:nvPr>
        </p:nvSpPr>
        <p:spPr>
          <a:xfrm>
            <a:off x="457200" y="3068958"/>
            <a:ext cx="3034680" cy="3057205"/>
          </a:xfrm>
        </p:spPr>
        <p:txBody>
          <a:bodyPr/>
          <a:lstStyle/>
          <a:p>
            <a:r>
              <a:rPr lang="pt-BR" dirty="0" smtClean="0">
                <a:solidFill>
                  <a:schemeClr val="bg1"/>
                </a:solidFill>
              </a:rPr>
              <a:t>N</a:t>
            </a:r>
            <a:endParaRPr lang="pt-BR" dirty="0">
              <a:solidFill>
                <a:schemeClr val="bg1"/>
              </a:solidFill>
            </a:endParaRPr>
          </a:p>
        </p:txBody>
      </p:sp>
      <p:pic>
        <p:nvPicPr>
          <p:cNvPr id="1026" name="Picture 2" descr="E:\2017-07-27-PHOTO-00000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31"/>
            <a:ext cx="2825467" cy="26643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E:\logo-prefeitura-de-bertiog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01" y="5157192"/>
            <a:ext cx="2448535" cy="646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Espaço Reservado para Conteúdo 4"/>
          <p:cNvGraphicFramePr>
            <a:graphicFrameLocks noGrp="1"/>
          </p:cNvGraphicFramePr>
          <p:nvPr>
            <p:ph idx="1"/>
            <p:extLst>
              <p:ext uri="{D42A27DB-BD31-4B8C-83A1-F6EECF244321}">
                <p14:modId xmlns:p14="http://schemas.microsoft.com/office/powerpoint/2010/main" val="3890698913"/>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97540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924703102"/>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E:\2017-07-27-PHOTO-0000007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7" name="Espaço Reservado para Conteúdo 6"/>
          <p:cNvSpPr>
            <a:spLocks noGrp="1"/>
          </p:cNvSpPr>
          <p:nvPr>
            <p:ph idx="1"/>
          </p:nvPr>
        </p:nvSpPr>
        <p:spPr>
          <a:xfrm>
            <a:off x="3082935" y="1772816"/>
            <a:ext cx="2808312"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pt-BR" sz="1600" dirty="0" smtClean="0">
                <a:latin typeface="Arial" panose="020B0604020202020204" pitchFamily="34" charset="0"/>
                <a:cs typeface="Arial" panose="020B0604020202020204" pitchFamily="34" charset="0"/>
              </a:rPr>
              <a:t>NÚCLEO GESTOR</a:t>
            </a:r>
            <a:endParaRPr lang="pt-BR" sz="1600" dirty="0">
              <a:latin typeface="Arial" panose="020B0604020202020204" pitchFamily="34" charset="0"/>
              <a:cs typeface="Arial" panose="020B0604020202020204" pitchFamily="34" charset="0"/>
            </a:endParaRPr>
          </a:p>
        </p:txBody>
      </p:sp>
      <p:sp>
        <p:nvSpPr>
          <p:cNvPr id="8" name="Elipse 7"/>
          <p:cNvSpPr/>
          <p:nvPr/>
        </p:nvSpPr>
        <p:spPr>
          <a:xfrm>
            <a:off x="611560" y="4595503"/>
            <a:ext cx="1728192" cy="118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latin typeface="Arial" panose="020B0604020202020204" pitchFamily="34" charset="0"/>
                <a:cs typeface="Arial" panose="020B0604020202020204" pitchFamily="34" charset="0"/>
              </a:rPr>
              <a:t>CA</a:t>
            </a:r>
          </a:p>
          <a:p>
            <a:pPr algn="ctr"/>
            <a:r>
              <a:rPr lang="pt-BR" sz="1600" dirty="0" smtClean="0">
                <a:latin typeface="Arial" panose="020B0604020202020204" pitchFamily="34" charset="0"/>
                <a:cs typeface="Arial" panose="020B0604020202020204" pitchFamily="34" charset="0"/>
              </a:rPr>
              <a:t>PDPBERT</a:t>
            </a:r>
            <a:endParaRPr lang="pt-BR" sz="1600" dirty="0">
              <a:latin typeface="Arial" panose="020B0604020202020204" pitchFamily="34" charset="0"/>
              <a:cs typeface="Arial" panose="020B0604020202020204" pitchFamily="34" charset="0"/>
            </a:endParaRPr>
          </a:p>
        </p:txBody>
      </p:sp>
      <p:sp>
        <p:nvSpPr>
          <p:cNvPr id="10" name="Elipse 9"/>
          <p:cNvSpPr/>
          <p:nvPr/>
        </p:nvSpPr>
        <p:spPr>
          <a:xfrm>
            <a:off x="3563888" y="4595506"/>
            <a:ext cx="1872208" cy="118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latin typeface="Arial" panose="020B0604020202020204" pitchFamily="34" charset="0"/>
                <a:cs typeface="Arial" panose="020B0604020202020204" pitchFamily="34" charset="0"/>
              </a:rPr>
              <a:t>CT</a:t>
            </a:r>
          </a:p>
          <a:p>
            <a:pPr algn="ctr"/>
            <a:r>
              <a:rPr lang="pt-BR" sz="1600" dirty="0" smtClean="0">
                <a:latin typeface="Arial" panose="020B0604020202020204" pitchFamily="34" charset="0"/>
                <a:cs typeface="Arial" panose="020B0604020202020204" pitchFamily="34" charset="0"/>
              </a:rPr>
              <a:t>PDPBERT</a:t>
            </a:r>
            <a:endParaRPr lang="pt-BR" sz="1600" dirty="0">
              <a:latin typeface="Arial" panose="020B0604020202020204" pitchFamily="34" charset="0"/>
              <a:cs typeface="Arial" panose="020B0604020202020204" pitchFamily="34" charset="0"/>
            </a:endParaRPr>
          </a:p>
        </p:txBody>
      </p:sp>
      <p:sp>
        <p:nvSpPr>
          <p:cNvPr id="11" name="Elipse 10"/>
          <p:cNvSpPr/>
          <p:nvPr/>
        </p:nvSpPr>
        <p:spPr>
          <a:xfrm>
            <a:off x="6660232" y="4539951"/>
            <a:ext cx="1800200" cy="118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latin typeface="Arial" panose="020B0604020202020204" pitchFamily="34" charset="0"/>
                <a:cs typeface="Arial" panose="020B0604020202020204" pitchFamily="34" charset="0"/>
              </a:rPr>
              <a:t>EQUIPE EXTERNA</a:t>
            </a:r>
            <a:endParaRPr lang="pt-BR" sz="1600" dirty="0">
              <a:latin typeface="Arial" panose="020B0604020202020204" pitchFamily="34" charset="0"/>
              <a:cs typeface="Arial" panose="020B0604020202020204" pitchFamily="34" charset="0"/>
            </a:endParaRPr>
          </a:p>
        </p:txBody>
      </p:sp>
      <p:sp>
        <p:nvSpPr>
          <p:cNvPr id="12" name="Seta em curva para a direita 11"/>
          <p:cNvSpPr/>
          <p:nvPr/>
        </p:nvSpPr>
        <p:spPr>
          <a:xfrm>
            <a:off x="611560" y="2186880"/>
            <a:ext cx="1368152" cy="1583506"/>
          </a:xfrm>
          <a:prstGeom prst="curvedRightArrow">
            <a:avLst>
              <a:gd name="adj1" fmla="val 20645"/>
              <a:gd name="adj2" fmla="val 51080"/>
              <a:gd name="adj3" fmla="val 397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3" name="Seta em curva para a esquerda 12"/>
          <p:cNvSpPr/>
          <p:nvPr/>
        </p:nvSpPr>
        <p:spPr>
          <a:xfrm>
            <a:off x="7092280" y="2159959"/>
            <a:ext cx="1160459" cy="1637348"/>
          </a:xfrm>
          <a:prstGeom prst="curvedLeftArrow">
            <a:avLst>
              <a:gd name="adj1" fmla="val 25000"/>
              <a:gd name="adj2" fmla="val 50000"/>
              <a:gd name="adj3" fmla="val 46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4" name="Seta para a esquerda e para a direita 13"/>
          <p:cNvSpPr/>
          <p:nvPr/>
        </p:nvSpPr>
        <p:spPr>
          <a:xfrm>
            <a:off x="2699792" y="5001212"/>
            <a:ext cx="608076" cy="3948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Seta para a esquerda e para a direita 14"/>
          <p:cNvSpPr/>
          <p:nvPr/>
        </p:nvSpPr>
        <p:spPr>
          <a:xfrm>
            <a:off x="5734422" y="5001212"/>
            <a:ext cx="628701" cy="3948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aphicFrame>
        <p:nvGraphicFramePr>
          <p:cNvPr id="4" name="Diagrama 3"/>
          <p:cNvGraphicFramePr/>
          <p:nvPr>
            <p:extLst>
              <p:ext uri="{D42A27DB-BD31-4B8C-83A1-F6EECF244321}">
                <p14:modId xmlns:p14="http://schemas.microsoft.com/office/powerpoint/2010/main" val="3883012240"/>
              </p:ext>
            </p:extLst>
          </p:nvPr>
        </p:nvGraphicFramePr>
        <p:xfrm>
          <a:off x="3490483" y="3771284"/>
          <a:ext cx="1905107" cy="3693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188220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000"/>
                                        <p:tgtEl>
                                          <p:spTgt spid="4"/>
                                        </p:tgtEl>
                                      </p:cBhvr>
                                    </p:animEffect>
                                    <p:anim calcmode="lin" valueType="num">
                                      <p:cBhvr>
                                        <p:cTn id="63" dur="2000" fill="hold"/>
                                        <p:tgtEl>
                                          <p:spTgt spid="4"/>
                                        </p:tgtEl>
                                        <p:attrNameLst>
                                          <p:attrName>ppt_w</p:attrName>
                                        </p:attrNameLst>
                                      </p:cBhvr>
                                      <p:tavLst>
                                        <p:tav tm="0" fmla="#ppt_w*sin(2.5*pi*$)">
                                          <p:val>
                                            <p:fltVal val="0"/>
                                          </p:val>
                                        </p:tav>
                                        <p:tav tm="100000">
                                          <p:val>
                                            <p:fltVal val="1"/>
                                          </p:val>
                                        </p:tav>
                                      </p:tavLst>
                                    </p:anim>
                                    <p:anim calcmode="lin" valueType="num">
                                      <p:cBhvr>
                                        <p:cTn id="6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81984461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4"/>
          <p:cNvSpPr>
            <a:spLocks noGrp="1"/>
          </p:cNvSpPr>
          <p:nvPr>
            <p:ph idx="1"/>
          </p:nvPr>
        </p:nvSpPr>
        <p:spPr>
          <a:xfrm>
            <a:off x="467544" y="1772816"/>
            <a:ext cx="8229600" cy="4525963"/>
          </a:xfrm>
        </p:spPr>
        <p:txBody>
          <a:bodyPr>
            <a:normAutofit fontScale="77500" lnSpcReduction="20000"/>
          </a:bodyPr>
          <a:lstStyle/>
          <a:p>
            <a:pPr>
              <a:buFont typeface="Wingdings" panose="05000000000000000000" pitchFamily="2" charset="2"/>
              <a:buChar char="q"/>
            </a:pPr>
            <a:r>
              <a:rPr lang="pt-BR" dirty="0" smtClean="0"/>
              <a:t>Acompanhamento das etapas do PDPBERT;</a:t>
            </a:r>
          </a:p>
          <a:p>
            <a:pPr>
              <a:buFont typeface="Wingdings" panose="05000000000000000000" pitchFamily="2" charset="2"/>
              <a:buChar char="q"/>
            </a:pPr>
            <a:r>
              <a:rPr lang="pt-BR" dirty="0" smtClean="0"/>
              <a:t>Composição Paritária;</a:t>
            </a:r>
          </a:p>
          <a:p>
            <a:pPr>
              <a:buFont typeface="Wingdings" panose="05000000000000000000" pitchFamily="2" charset="2"/>
              <a:buChar char="q"/>
            </a:pPr>
            <a:r>
              <a:rPr lang="pt-BR" dirty="0" smtClean="0"/>
              <a:t>Eleição de Segmentos da Sociedade Civil e CPF’s;</a:t>
            </a:r>
          </a:p>
          <a:p>
            <a:pPr>
              <a:buFont typeface="Wingdings" panose="05000000000000000000" pitchFamily="2" charset="2"/>
              <a:buChar char="q"/>
            </a:pPr>
            <a:r>
              <a:rPr lang="pt-BR" dirty="0" smtClean="0"/>
              <a:t>Estrutura Consultiva e Deliberativa;</a:t>
            </a:r>
          </a:p>
          <a:p>
            <a:pPr>
              <a:buFont typeface="Wingdings" panose="05000000000000000000" pitchFamily="2" charset="2"/>
              <a:buChar char="q"/>
            </a:pPr>
            <a:r>
              <a:rPr lang="pt-BR" dirty="0" smtClean="0"/>
              <a:t>Elaboração de Regimento Interno e Cronogramas;</a:t>
            </a:r>
          </a:p>
          <a:p>
            <a:pPr>
              <a:buFont typeface="Wingdings" panose="05000000000000000000" pitchFamily="2" charset="2"/>
              <a:buChar char="q"/>
            </a:pPr>
            <a:r>
              <a:rPr lang="pt-BR" dirty="0" smtClean="0"/>
              <a:t>Participação nas </a:t>
            </a:r>
            <a:r>
              <a:rPr lang="pt-BR" dirty="0"/>
              <a:t>A</a:t>
            </a:r>
            <a:r>
              <a:rPr lang="pt-BR" dirty="0" smtClean="0"/>
              <a:t>udiências Públicas;</a:t>
            </a:r>
          </a:p>
          <a:p>
            <a:pPr>
              <a:buFont typeface="Wingdings" panose="05000000000000000000" pitchFamily="2" charset="2"/>
              <a:buChar char="q"/>
            </a:pPr>
            <a:r>
              <a:rPr lang="pt-BR" dirty="0" smtClean="0"/>
              <a:t>Participação das Oficinas de Capacitação;</a:t>
            </a:r>
          </a:p>
          <a:p>
            <a:pPr>
              <a:buFont typeface="Wingdings" panose="05000000000000000000" pitchFamily="2" charset="2"/>
              <a:buChar char="q"/>
            </a:pPr>
            <a:r>
              <a:rPr lang="pt-BR" dirty="0" smtClean="0"/>
              <a:t>Execução das Oficinas de Propostas;</a:t>
            </a:r>
          </a:p>
          <a:p>
            <a:pPr marL="285750" indent="-285750">
              <a:buFont typeface="Wingdings" panose="05000000000000000000" pitchFamily="2" charset="2"/>
              <a:buChar char="q"/>
            </a:pPr>
            <a:r>
              <a:rPr lang="pt-BR" dirty="0"/>
              <a:t> </a:t>
            </a:r>
            <a:r>
              <a:rPr lang="pt-BR" dirty="0" smtClean="0"/>
              <a:t>Assessoria do Núcleo  Gestor ;</a:t>
            </a:r>
          </a:p>
          <a:p>
            <a:pPr>
              <a:buFont typeface="Wingdings" panose="05000000000000000000" pitchFamily="2" charset="2"/>
              <a:buChar char="q"/>
            </a:pPr>
            <a:r>
              <a:rPr lang="pt-BR" dirty="0" smtClean="0"/>
              <a:t>Eleição da Coordenação;</a:t>
            </a:r>
          </a:p>
          <a:p>
            <a:pPr>
              <a:buFont typeface="Wingdings" panose="05000000000000000000" pitchFamily="2" charset="2"/>
              <a:buChar char="q"/>
            </a:pPr>
            <a:r>
              <a:rPr lang="pt-BR" dirty="0" smtClean="0"/>
              <a:t>Duração transitória até a aprovação do PDPBERT na Câmara Municipal e a sanção do Poder Executivo.</a:t>
            </a:r>
          </a:p>
          <a:p>
            <a:pPr>
              <a:buFont typeface="Wingdings" panose="05000000000000000000" pitchFamily="2" charset="2"/>
              <a:buChar char="q"/>
            </a:pPr>
            <a:endParaRPr lang="pt-BR" dirty="0" smtClean="0"/>
          </a:p>
          <a:p>
            <a:pPr marL="0" indent="0">
              <a:buNone/>
            </a:pPr>
            <a:endParaRPr lang="pt-BR" dirty="0" smtClean="0"/>
          </a:p>
          <a:p>
            <a:endParaRPr lang="pt-BR" dirty="0"/>
          </a:p>
        </p:txBody>
      </p:sp>
      <p:sp>
        <p:nvSpPr>
          <p:cNvPr id="7" name="CaixaDeTexto 6"/>
          <p:cNvSpPr txBox="1"/>
          <p:nvPr/>
        </p:nvSpPr>
        <p:spPr>
          <a:xfrm>
            <a:off x="1979712" y="1370876"/>
            <a:ext cx="4176464" cy="369332"/>
          </a:xfrm>
          <a:prstGeom prst="rect">
            <a:avLst/>
          </a:prstGeom>
          <a:noFill/>
        </p:spPr>
        <p:txBody>
          <a:bodyPr wrap="square" rtlCol="0">
            <a:spAutoFit/>
          </a:bodyPr>
          <a:lstStyle/>
          <a:p>
            <a:endParaRPr lang="pt-BR" dirty="0"/>
          </a:p>
        </p:txBody>
      </p:sp>
      <p:graphicFrame>
        <p:nvGraphicFramePr>
          <p:cNvPr id="6" name="Diagrama 5"/>
          <p:cNvGraphicFramePr/>
          <p:nvPr>
            <p:extLst>
              <p:ext uri="{D42A27DB-BD31-4B8C-83A1-F6EECF244321}">
                <p14:modId xmlns:p14="http://schemas.microsoft.com/office/powerpoint/2010/main" val="3998086334"/>
              </p:ext>
            </p:extLst>
          </p:nvPr>
        </p:nvGraphicFramePr>
        <p:xfrm>
          <a:off x="2627784" y="1351176"/>
          <a:ext cx="4176464"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289958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91264" cy="922114"/>
          </a:xfrm>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156205864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3517084366"/>
              </p:ext>
            </p:extLst>
          </p:nvPr>
        </p:nvGraphicFramePr>
        <p:xfrm>
          <a:off x="479321" y="1322086"/>
          <a:ext cx="4040188" cy="5460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1763651797"/>
              </p:ext>
            </p:extLst>
          </p:nvPr>
        </p:nvGraphicFramePr>
        <p:xfrm>
          <a:off x="4667146" y="1322086"/>
          <a:ext cx="4041775" cy="5460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3"/>
          <p:cNvSpPr>
            <a:spLocks noGrp="1"/>
          </p:cNvSpPr>
          <p:nvPr>
            <p:ph sz="half" idx="2"/>
          </p:nvPr>
        </p:nvSpPr>
        <p:spPr>
          <a:xfrm>
            <a:off x="457200" y="1916832"/>
            <a:ext cx="4040188" cy="4209331"/>
          </a:xfrm>
          <a:ln>
            <a:solidFill>
              <a:schemeClr val="bg1"/>
            </a:solidFill>
          </a:ln>
        </p:spPr>
        <p:txBody>
          <a:bodyPr>
            <a:normAutofit/>
          </a:bodyPr>
          <a:lstStyle/>
          <a:p>
            <a:pPr marL="274320" lvl="0" indent="-274320">
              <a:buClr>
                <a:srgbClr val="D16349"/>
              </a:buClr>
              <a:buSzPct val="85000"/>
              <a:buFont typeface="Wingdings 2"/>
              <a:buChar char=""/>
            </a:pPr>
            <a:endParaRPr lang="pt-BR" sz="1600" b="1" dirty="0" smtClean="0">
              <a:solidFill>
                <a:prstClr val="black"/>
              </a:solidFill>
              <a:latin typeface="Georgia"/>
            </a:endParaRPr>
          </a:p>
          <a:p>
            <a:pPr marL="274320" lvl="0" indent="-274320">
              <a:buClr>
                <a:srgbClr val="D16349"/>
              </a:buClr>
              <a:buSzPct val="85000"/>
              <a:buFont typeface="Wingdings 2"/>
              <a:buChar char=""/>
            </a:pPr>
            <a:r>
              <a:rPr lang="pt-BR" sz="1400" b="1" dirty="0" smtClean="0">
                <a:solidFill>
                  <a:prstClr val="black"/>
                </a:solidFill>
                <a:latin typeface="Georgia"/>
              </a:rPr>
              <a:t>Poder </a:t>
            </a:r>
            <a:r>
              <a:rPr lang="pt-BR" sz="1400" b="1" dirty="0">
                <a:solidFill>
                  <a:prstClr val="black"/>
                </a:solidFill>
                <a:latin typeface="Georgia"/>
              </a:rPr>
              <a:t>Público Municipal </a:t>
            </a:r>
          </a:p>
          <a:p>
            <a:pPr marL="0" lvl="0" indent="0">
              <a:buClr>
                <a:srgbClr val="D16349"/>
              </a:buClr>
              <a:buSzPct val="85000"/>
              <a:buNone/>
            </a:pPr>
            <a:endParaRPr lang="pt-BR" sz="1400" dirty="0">
              <a:solidFill>
                <a:prstClr val="black"/>
              </a:solidFill>
              <a:latin typeface="Georgia"/>
            </a:endParaRPr>
          </a:p>
          <a:p>
            <a:pPr marL="274320" lvl="0" indent="-274320">
              <a:buClr>
                <a:srgbClr val="D16349"/>
              </a:buClr>
              <a:buSzPct val="85000"/>
              <a:buFont typeface="Wingdings 2"/>
              <a:buChar char=""/>
            </a:pPr>
            <a:r>
              <a:rPr lang="pt-BR" sz="1400" dirty="0">
                <a:solidFill>
                  <a:prstClr val="black"/>
                </a:solidFill>
                <a:latin typeface="Georgia"/>
              </a:rPr>
              <a:t>7Representantes do Executivo</a:t>
            </a:r>
          </a:p>
          <a:p>
            <a:pPr marL="274320" lvl="0" indent="-274320">
              <a:buClr>
                <a:srgbClr val="D16349"/>
              </a:buClr>
              <a:buSzPct val="85000"/>
              <a:buFont typeface="Wingdings 2"/>
              <a:buChar char=""/>
            </a:pPr>
            <a:r>
              <a:rPr lang="pt-BR" sz="1400" dirty="0">
                <a:solidFill>
                  <a:prstClr val="black"/>
                </a:solidFill>
                <a:latin typeface="Georgia"/>
              </a:rPr>
              <a:t>3 Representantes do Legislativo</a:t>
            </a:r>
          </a:p>
          <a:p>
            <a:pPr marL="0" lvl="0" indent="0">
              <a:buClr>
                <a:srgbClr val="D16349"/>
              </a:buClr>
              <a:buSzPct val="85000"/>
              <a:buNone/>
            </a:pPr>
            <a:endParaRPr lang="pt-BR" sz="1400" dirty="0">
              <a:solidFill>
                <a:prstClr val="black"/>
              </a:solidFill>
              <a:latin typeface="Georgia"/>
            </a:endParaRPr>
          </a:p>
          <a:p>
            <a:pPr marL="274320" lvl="0" indent="-274320">
              <a:buClr>
                <a:srgbClr val="D16349"/>
              </a:buClr>
              <a:buSzPct val="85000"/>
            </a:pPr>
            <a:r>
              <a:rPr lang="pt-BR" sz="1400" b="1" dirty="0">
                <a:solidFill>
                  <a:prstClr val="black"/>
                </a:solidFill>
                <a:latin typeface="Georgia"/>
              </a:rPr>
              <a:t>Poder  Público Estadual</a:t>
            </a:r>
          </a:p>
          <a:p>
            <a:pPr marL="274320" lvl="0" indent="-274320">
              <a:buClr>
                <a:srgbClr val="D16349"/>
              </a:buClr>
              <a:buSzPct val="85000"/>
            </a:pPr>
            <a:endParaRPr lang="pt-BR" sz="1400" dirty="0">
              <a:solidFill>
                <a:prstClr val="black"/>
              </a:solidFill>
              <a:latin typeface="Georgia"/>
            </a:endParaRPr>
          </a:p>
          <a:p>
            <a:pPr marL="274320" lvl="0" indent="-274320">
              <a:buClr>
                <a:srgbClr val="D16349"/>
              </a:buClr>
              <a:buSzPct val="85000"/>
            </a:pPr>
            <a:r>
              <a:rPr lang="pt-BR" sz="1400" dirty="0">
                <a:solidFill>
                  <a:prstClr val="black"/>
                </a:solidFill>
                <a:latin typeface="Georgia"/>
              </a:rPr>
              <a:t>1 Representante da AGEM – Agência  Metropolitana da Baixada Santista.</a:t>
            </a:r>
          </a:p>
          <a:p>
            <a:pPr marL="274320" lvl="0" indent="-274320">
              <a:buClr>
                <a:srgbClr val="D16349"/>
              </a:buClr>
              <a:buSzPct val="85000"/>
            </a:pPr>
            <a:endParaRPr lang="pt-BR" sz="1400" dirty="0">
              <a:solidFill>
                <a:prstClr val="black"/>
              </a:solidFill>
              <a:latin typeface="Georgia"/>
            </a:endParaRPr>
          </a:p>
          <a:p>
            <a:pPr marL="274320" lvl="0" indent="-274320">
              <a:buClr>
                <a:srgbClr val="D16349"/>
              </a:buClr>
              <a:buSzPct val="85000"/>
            </a:pPr>
            <a:r>
              <a:rPr lang="pt-BR" sz="1400" b="1" dirty="0">
                <a:solidFill>
                  <a:prstClr val="black"/>
                </a:solidFill>
                <a:latin typeface="Georgia"/>
              </a:rPr>
              <a:t>Poder Público Federal</a:t>
            </a:r>
          </a:p>
          <a:p>
            <a:pPr marL="274320" lvl="0" indent="-274320">
              <a:buClr>
                <a:srgbClr val="D16349"/>
              </a:buClr>
              <a:buSzPct val="85000"/>
            </a:pPr>
            <a:endParaRPr lang="pt-BR" sz="1400" b="1" dirty="0">
              <a:solidFill>
                <a:prstClr val="black"/>
              </a:solidFill>
              <a:latin typeface="Georgia"/>
            </a:endParaRPr>
          </a:p>
          <a:p>
            <a:pPr marL="274320" lvl="0" indent="-274320">
              <a:buClr>
                <a:srgbClr val="D16349"/>
              </a:buClr>
              <a:buSzPct val="85000"/>
            </a:pPr>
            <a:r>
              <a:rPr lang="pt-BR" sz="1400" dirty="0">
                <a:solidFill>
                  <a:prstClr val="black"/>
                </a:solidFill>
                <a:latin typeface="Georgia"/>
              </a:rPr>
              <a:t>1 Representante da FUNAI</a:t>
            </a:r>
          </a:p>
          <a:p>
            <a:pPr marL="0" indent="0">
              <a:buNone/>
            </a:pPr>
            <a:endParaRPr lang="pt-BR" sz="1800" dirty="0">
              <a:solidFill>
                <a:srgbClr val="002060"/>
              </a:solidFill>
            </a:endParaRPr>
          </a:p>
        </p:txBody>
      </p:sp>
      <p:sp>
        <p:nvSpPr>
          <p:cNvPr id="11" name="Espaço Reservado para Conteúdo 4"/>
          <p:cNvSpPr>
            <a:spLocks noGrp="1"/>
          </p:cNvSpPr>
          <p:nvPr>
            <p:ph sz="quarter" idx="4"/>
          </p:nvPr>
        </p:nvSpPr>
        <p:spPr>
          <a:xfrm>
            <a:off x="4645025" y="1882588"/>
            <a:ext cx="4041775" cy="4243575"/>
          </a:xfrm>
          <a:ln>
            <a:solidFill>
              <a:schemeClr val="bg1"/>
            </a:solidFill>
          </a:ln>
        </p:spPr>
        <p:txBody>
          <a:bodyPr>
            <a:noAutofit/>
          </a:bodyPr>
          <a:lstStyle/>
          <a:p>
            <a:pPr marL="274320" lvl="0" indent="-274320">
              <a:buClr>
                <a:srgbClr val="D16349"/>
              </a:buClr>
              <a:buSzPct val="85000"/>
              <a:buFont typeface="Wingdings 2"/>
              <a:buChar char=""/>
            </a:pPr>
            <a:r>
              <a:rPr lang="pt-BR" sz="1600" b="1" dirty="0">
                <a:solidFill>
                  <a:prstClr val="black"/>
                </a:solidFill>
                <a:latin typeface="Georgia"/>
              </a:rPr>
              <a:t>Sociedade Civil  Institucional</a:t>
            </a:r>
          </a:p>
          <a:p>
            <a:pPr marL="274320" lvl="0" indent="-274320">
              <a:buClr>
                <a:srgbClr val="D16349"/>
              </a:buClr>
              <a:buSzPct val="85000"/>
              <a:buFont typeface="Wingdings 2"/>
              <a:buChar char=""/>
            </a:pPr>
            <a:r>
              <a:rPr lang="pt-BR" sz="1100" dirty="0">
                <a:solidFill>
                  <a:prstClr val="black"/>
                </a:solidFill>
                <a:latin typeface="Georgia"/>
              </a:rPr>
              <a:t>1 representante  AEAABERT</a:t>
            </a:r>
          </a:p>
          <a:p>
            <a:pPr marL="274320" lvl="0" indent="-274320">
              <a:buClr>
                <a:srgbClr val="D16349"/>
              </a:buClr>
              <a:buSzPct val="85000"/>
              <a:buFont typeface="Wingdings 2"/>
              <a:buChar char=""/>
            </a:pPr>
            <a:r>
              <a:rPr lang="pt-BR" sz="1100" dirty="0">
                <a:solidFill>
                  <a:prstClr val="black"/>
                </a:solidFill>
                <a:latin typeface="Georgia"/>
              </a:rPr>
              <a:t>1 Representante OAB</a:t>
            </a:r>
          </a:p>
          <a:p>
            <a:pPr marL="274320" lvl="0" indent="-274320">
              <a:buClr>
                <a:srgbClr val="D16349"/>
              </a:buClr>
              <a:buSzPct val="85000"/>
            </a:pPr>
            <a:r>
              <a:rPr lang="pt-BR" sz="1600" b="1" dirty="0">
                <a:solidFill>
                  <a:prstClr val="black"/>
                </a:solidFill>
                <a:latin typeface="Georgia"/>
              </a:rPr>
              <a:t>Sociedade Civil Segmentos</a:t>
            </a:r>
            <a:endParaRPr lang="pt-BR" sz="1200" dirty="0">
              <a:solidFill>
                <a:prstClr val="black"/>
              </a:solidFill>
              <a:latin typeface="Georgia"/>
            </a:endParaRPr>
          </a:p>
          <a:p>
            <a:pPr marL="274320" lvl="0" indent="-274320">
              <a:buClr>
                <a:srgbClr val="D16349"/>
              </a:buClr>
              <a:buSzPct val="85000"/>
            </a:pPr>
            <a:r>
              <a:rPr lang="pt-BR" sz="1100" dirty="0">
                <a:solidFill>
                  <a:prstClr val="black"/>
                </a:solidFill>
                <a:latin typeface="Georgia"/>
              </a:rPr>
              <a:t>1 Representante de entidade de moradia popular;</a:t>
            </a:r>
          </a:p>
          <a:p>
            <a:pPr marL="274320" lvl="0" indent="-274320">
              <a:buClr>
                <a:srgbClr val="D16349"/>
              </a:buClr>
              <a:buSzPct val="85000"/>
              <a:buFont typeface="Wingdings 2"/>
              <a:buChar char=""/>
            </a:pPr>
            <a:r>
              <a:rPr lang="pt-BR" sz="1100" dirty="0">
                <a:solidFill>
                  <a:prstClr val="black"/>
                </a:solidFill>
                <a:latin typeface="Georgia"/>
              </a:rPr>
              <a:t>1Representante de entidade  Ambiental;</a:t>
            </a:r>
          </a:p>
          <a:p>
            <a:pPr marL="274320" lvl="0" indent="-274320">
              <a:buClr>
                <a:srgbClr val="D16349"/>
              </a:buClr>
              <a:buSzPct val="85000"/>
              <a:buFont typeface="Wingdings 2"/>
              <a:buChar char=""/>
            </a:pPr>
            <a:r>
              <a:rPr lang="pt-BR" sz="1100" dirty="0">
                <a:solidFill>
                  <a:prstClr val="black"/>
                </a:solidFill>
                <a:latin typeface="Georgia"/>
              </a:rPr>
              <a:t>1Representante de entidade  ligada ao turismo e pesca;</a:t>
            </a:r>
          </a:p>
          <a:p>
            <a:pPr marL="274320" lvl="0" indent="-274320">
              <a:buClr>
                <a:srgbClr val="D16349"/>
              </a:buClr>
              <a:buSzPct val="85000"/>
              <a:buFont typeface="Wingdings 2"/>
              <a:buChar char=""/>
            </a:pPr>
            <a:r>
              <a:rPr lang="pt-BR" sz="1100" dirty="0">
                <a:solidFill>
                  <a:prstClr val="black"/>
                </a:solidFill>
                <a:latin typeface="Georgia"/>
              </a:rPr>
              <a:t>1Representante de entidade  ligada ao comércio;</a:t>
            </a:r>
          </a:p>
          <a:p>
            <a:pPr marL="274320" lvl="0" indent="-274320">
              <a:buClr>
                <a:srgbClr val="D16349"/>
              </a:buClr>
              <a:buSzPct val="85000"/>
              <a:buFont typeface="Wingdings 2"/>
              <a:buChar char=""/>
            </a:pPr>
            <a:r>
              <a:rPr lang="pt-BR" sz="1100" dirty="0">
                <a:solidFill>
                  <a:prstClr val="black"/>
                </a:solidFill>
                <a:latin typeface="Georgia"/>
              </a:rPr>
              <a:t>1 Representante entidade ligada  a construção civil e corretagem de imóveis;</a:t>
            </a:r>
          </a:p>
          <a:p>
            <a:pPr marL="274320" lvl="0" indent="-274320">
              <a:buClr>
                <a:srgbClr val="D16349"/>
              </a:buClr>
              <a:buSzPct val="85000"/>
              <a:buFont typeface="Wingdings 2"/>
              <a:buChar char=""/>
            </a:pPr>
            <a:r>
              <a:rPr lang="pt-BR" sz="1100" dirty="0">
                <a:solidFill>
                  <a:prstClr val="black"/>
                </a:solidFill>
                <a:latin typeface="Georgia"/>
              </a:rPr>
              <a:t>1 Representante de entidade  de assistência social </a:t>
            </a:r>
          </a:p>
          <a:p>
            <a:pPr marL="274320" lvl="0" indent="-274320">
              <a:buClr>
                <a:srgbClr val="D16349"/>
              </a:buClr>
              <a:buSzPct val="85000"/>
              <a:buFont typeface="Wingdings 2"/>
              <a:buChar char=""/>
            </a:pPr>
            <a:r>
              <a:rPr lang="pt-BR" sz="1100" dirty="0">
                <a:solidFill>
                  <a:prstClr val="black"/>
                </a:solidFill>
                <a:latin typeface="Georgia"/>
              </a:rPr>
              <a:t>1 Representante de entidade  ligada a normas de acessibilidade e portadores de necessidades especiais;</a:t>
            </a:r>
          </a:p>
          <a:p>
            <a:pPr marL="274320" lvl="0" indent="-274320">
              <a:buClr>
                <a:srgbClr val="D16349"/>
              </a:buClr>
              <a:buSzPct val="85000"/>
              <a:buFont typeface="Wingdings 2"/>
              <a:buChar char=""/>
            </a:pPr>
            <a:r>
              <a:rPr lang="pt-BR" sz="1100" dirty="0">
                <a:solidFill>
                  <a:prstClr val="black"/>
                </a:solidFill>
                <a:latin typeface="Georgia"/>
              </a:rPr>
              <a:t>1 Representante de associações de moradores de bairros;</a:t>
            </a:r>
            <a:endParaRPr lang="pt-BR" sz="1400" dirty="0">
              <a:solidFill>
                <a:prstClr val="black"/>
              </a:solidFill>
              <a:latin typeface="Georgia"/>
            </a:endParaRPr>
          </a:p>
          <a:p>
            <a:pPr marL="274320" lvl="0" indent="-274320">
              <a:buClr>
                <a:srgbClr val="D16349"/>
              </a:buClr>
              <a:buSzPct val="85000"/>
              <a:buFont typeface="Wingdings 2"/>
              <a:buChar char=""/>
            </a:pPr>
            <a:r>
              <a:rPr lang="pt-BR" sz="1200" dirty="0">
                <a:solidFill>
                  <a:prstClr val="black"/>
                </a:solidFill>
                <a:latin typeface="Georgia"/>
              </a:rPr>
              <a:t> </a:t>
            </a:r>
            <a:r>
              <a:rPr lang="pt-BR" sz="1600" b="1" dirty="0">
                <a:solidFill>
                  <a:prstClr val="black"/>
                </a:solidFill>
                <a:latin typeface="Georgia"/>
              </a:rPr>
              <a:t>Sociedade Civil Por </a:t>
            </a:r>
            <a:r>
              <a:rPr lang="pt-BR" sz="1600" b="1" dirty="0" smtClean="0">
                <a:solidFill>
                  <a:prstClr val="black"/>
                </a:solidFill>
                <a:latin typeface="Georgia"/>
              </a:rPr>
              <a:t>Regiões </a:t>
            </a:r>
            <a:r>
              <a:rPr lang="pt-BR" sz="1600" b="1" dirty="0" err="1" smtClean="0">
                <a:solidFill>
                  <a:prstClr val="black"/>
                </a:solidFill>
                <a:latin typeface="Georgia"/>
              </a:rPr>
              <a:t>CPF’s</a:t>
            </a:r>
            <a:endParaRPr lang="pt-BR" sz="1600" b="1" dirty="0">
              <a:solidFill>
                <a:prstClr val="black"/>
              </a:solidFill>
              <a:latin typeface="Georgia"/>
            </a:endParaRPr>
          </a:p>
          <a:p>
            <a:pPr marL="274320" lvl="0" indent="-274320">
              <a:buClr>
                <a:srgbClr val="D16349"/>
              </a:buClr>
              <a:buSzPct val="85000"/>
              <a:buFont typeface="Wingdings 2"/>
              <a:buChar char=""/>
            </a:pPr>
            <a:r>
              <a:rPr lang="pt-BR" sz="1100" dirty="0">
                <a:solidFill>
                  <a:prstClr val="black"/>
                </a:solidFill>
                <a:latin typeface="Georgia"/>
              </a:rPr>
              <a:t>1 representante   da Região SUL (</a:t>
            </a:r>
            <a:r>
              <a:rPr lang="pt-BR" sz="1100" dirty="0" err="1">
                <a:solidFill>
                  <a:prstClr val="black"/>
                </a:solidFill>
                <a:latin typeface="Georgia"/>
              </a:rPr>
              <a:t>Caiubura</a:t>
            </a:r>
            <a:r>
              <a:rPr lang="pt-BR" sz="1100" dirty="0">
                <a:solidFill>
                  <a:prstClr val="black"/>
                </a:solidFill>
                <a:latin typeface="Georgia"/>
              </a:rPr>
              <a:t> / São João); </a:t>
            </a:r>
          </a:p>
          <a:p>
            <a:pPr marL="274320" lvl="0" indent="-274320">
              <a:buClr>
                <a:srgbClr val="D16349"/>
              </a:buClr>
              <a:buSzPct val="85000"/>
              <a:buFont typeface="Wingdings 2"/>
              <a:buChar char=""/>
            </a:pPr>
            <a:r>
              <a:rPr lang="pt-BR" sz="1100" dirty="0">
                <a:solidFill>
                  <a:prstClr val="black"/>
                </a:solidFill>
                <a:latin typeface="Georgia"/>
              </a:rPr>
              <a:t>1 Representante  da Região CENTRAL (Centro/Jd. Vicente de Carvalho/Albatroz/</a:t>
            </a:r>
            <a:r>
              <a:rPr lang="pt-BR" sz="1100" dirty="0" err="1">
                <a:solidFill>
                  <a:prstClr val="black"/>
                </a:solidFill>
                <a:latin typeface="Georgia"/>
              </a:rPr>
              <a:t>Maitinga</a:t>
            </a:r>
            <a:r>
              <a:rPr lang="pt-BR" sz="1100" dirty="0">
                <a:solidFill>
                  <a:prstClr val="black"/>
                </a:solidFill>
                <a:latin typeface="Georgia"/>
              </a:rPr>
              <a:t>/</a:t>
            </a:r>
            <a:r>
              <a:rPr lang="pt-BR" sz="1100" dirty="0" err="1">
                <a:solidFill>
                  <a:prstClr val="black"/>
                </a:solidFill>
                <a:latin typeface="Georgia"/>
              </a:rPr>
              <a:t>Jd</a:t>
            </a:r>
            <a:r>
              <a:rPr lang="pt-BR" sz="1100" dirty="0">
                <a:solidFill>
                  <a:prstClr val="black"/>
                </a:solidFill>
                <a:latin typeface="Georgia"/>
              </a:rPr>
              <a:t> Raphael);</a:t>
            </a:r>
          </a:p>
          <a:p>
            <a:pPr marL="274320" lvl="0" indent="-274320">
              <a:buClr>
                <a:srgbClr val="D16349"/>
              </a:buClr>
              <a:buSzPct val="85000"/>
              <a:buFont typeface="Wingdings 2"/>
              <a:buChar char=""/>
            </a:pPr>
            <a:r>
              <a:rPr lang="pt-BR" sz="1100" dirty="0">
                <a:solidFill>
                  <a:prstClr val="black"/>
                </a:solidFill>
                <a:latin typeface="Georgia"/>
              </a:rPr>
              <a:t>1 Representante  da Região Média (Bairro Chácaras/Vista Linda/Indaiá/Riviera/São Lourenço); </a:t>
            </a:r>
          </a:p>
          <a:p>
            <a:pPr marL="274320" lvl="0" indent="-274320">
              <a:buClr>
                <a:srgbClr val="D16349"/>
              </a:buClr>
              <a:buSzPct val="85000"/>
              <a:buFont typeface="Wingdings 2"/>
              <a:buChar char=""/>
            </a:pPr>
            <a:r>
              <a:rPr lang="pt-BR" sz="1100" dirty="0">
                <a:solidFill>
                  <a:prstClr val="black"/>
                </a:solidFill>
                <a:latin typeface="Georgia"/>
              </a:rPr>
              <a:t>1 Representante  da Região NORTE (Guaratuba/Costa do Sol/Morada da Praia/Boraceia/Terras Indígenas do Rio </a:t>
            </a:r>
            <a:r>
              <a:rPr lang="pt-BR" sz="1100" dirty="0" err="1">
                <a:solidFill>
                  <a:prstClr val="black"/>
                </a:solidFill>
                <a:latin typeface="Georgia"/>
              </a:rPr>
              <a:t>Silveiras</a:t>
            </a:r>
            <a:r>
              <a:rPr lang="pt-BR" sz="1100" dirty="0">
                <a:solidFill>
                  <a:prstClr val="black"/>
                </a:solidFill>
                <a:latin typeface="Georgia"/>
              </a:rPr>
              <a:t>).</a:t>
            </a:r>
          </a:p>
        </p:txBody>
      </p:sp>
    </p:spTree>
    <p:extLst>
      <p:ext uri="{BB962C8B-B14F-4D97-AF65-F5344CB8AC3E}">
        <p14:creationId xmlns:p14="http://schemas.microsoft.com/office/powerpoint/2010/main" val="37327344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1052736"/>
            <a:ext cx="2458616" cy="2016222"/>
          </a:xfrm>
          <a:ln>
            <a:solidFill>
              <a:schemeClr val="bg1"/>
            </a:solidFill>
          </a:ln>
        </p:spPr>
        <p:txBody>
          <a:bodyPr/>
          <a:lstStyle/>
          <a:p>
            <a:endParaRPr lang="pt-BR" dirty="0"/>
          </a:p>
        </p:txBody>
      </p:sp>
      <p:sp>
        <p:nvSpPr>
          <p:cNvPr id="6" name="Espaço Reservado para Texto 5"/>
          <p:cNvSpPr>
            <a:spLocks noGrp="1"/>
          </p:cNvSpPr>
          <p:nvPr>
            <p:ph type="body" sz="half" idx="2"/>
          </p:nvPr>
        </p:nvSpPr>
        <p:spPr>
          <a:xfrm>
            <a:off x="457200" y="3068958"/>
            <a:ext cx="3034680" cy="3057205"/>
          </a:xfrm>
        </p:spPr>
        <p:txBody>
          <a:bodyPr/>
          <a:lstStyle/>
          <a:p>
            <a:r>
              <a:rPr lang="pt-BR" dirty="0" smtClean="0">
                <a:solidFill>
                  <a:schemeClr val="bg1"/>
                </a:solidFill>
              </a:rPr>
              <a:t>N</a:t>
            </a:r>
            <a:endParaRPr lang="pt-BR" dirty="0">
              <a:solidFill>
                <a:schemeClr val="bg1"/>
              </a:solidFill>
            </a:endParaRPr>
          </a:p>
        </p:txBody>
      </p:sp>
      <p:pic>
        <p:nvPicPr>
          <p:cNvPr id="1026" name="Picture 2" descr="E:\2017-07-27-PHOTO-00000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31"/>
            <a:ext cx="2825467" cy="26643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E:\logo-prefeitura-de-bertiog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01" y="5157192"/>
            <a:ext cx="2448535" cy="646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Espaço Reservado para Conteúdo 4"/>
          <p:cNvGraphicFramePr>
            <a:graphicFrameLocks noGrp="1"/>
          </p:cNvGraphicFramePr>
          <p:nvPr>
            <p:ph idx="1"/>
            <p:extLst>
              <p:ext uri="{D42A27DB-BD31-4B8C-83A1-F6EECF244321}">
                <p14:modId xmlns:p14="http://schemas.microsoft.com/office/powerpoint/2010/main" val="1044249566"/>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61722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798816100"/>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Espaço Reservado para Conteúdo 4"/>
          <p:cNvGraphicFramePr>
            <a:graphicFrameLocks noGrp="1"/>
          </p:cNvGraphicFramePr>
          <p:nvPr>
            <p:ph idx="1"/>
            <p:extLst>
              <p:ext uri="{D42A27DB-BD31-4B8C-83A1-F6EECF244321}">
                <p14:modId xmlns:p14="http://schemas.microsoft.com/office/powerpoint/2010/main" val="28120482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43520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91264" cy="922114"/>
          </a:xfrm>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178033518"/>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1144237393"/>
              </p:ext>
            </p:extLst>
          </p:nvPr>
        </p:nvGraphicFramePr>
        <p:xfrm>
          <a:off x="457200" y="1628799"/>
          <a:ext cx="4040188" cy="5460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445063402"/>
              </p:ext>
            </p:extLst>
          </p:nvPr>
        </p:nvGraphicFramePr>
        <p:xfrm>
          <a:off x="4645025" y="1628799"/>
          <a:ext cx="4041775" cy="5460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3"/>
          <p:cNvSpPr>
            <a:spLocks noGrp="1"/>
          </p:cNvSpPr>
          <p:nvPr>
            <p:ph sz="half" idx="2"/>
          </p:nvPr>
        </p:nvSpPr>
        <p:spPr>
          <a:ln>
            <a:solidFill>
              <a:schemeClr val="tx1"/>
            </a:solidFill>
          </a:ln>
        </p:spPr>
        <p:txBody>
          <a:bodyPr>
            <a:normAutofit/>
          </a:bodyPr>
          <a:lstStyle/>
          <a:p>
            <a:pPr marL="0" indent="0" algn="just">
              <a:buNone/>
            </a:pPr>
            <a:r>
              <a:rPr lang="pt-BR" sz="1800" i="1" dirty="0">
                <a:solidFill>
                  <a:srgbClr val="002060"/>
                </a:solidFill>
                <a:latin typeface="Arial" panose="020B0604020202020204" pitchFamily="34" charset="0"/>
                <a:cs typeface="Arial" panose="020B0604020202020204" pitchFamily="34" charset="0"/>
              </a:rPr>
              <a:t>Nessa etapa, trata-se de identificar e entender a situação do município – a área urbana e a área rural, seus problemas, seus conflitos e suas potencialidades. A leitura da cidade começará por leituras técnicas e leituras comunitárias, independentes, mas realizadas no mesmo período. Diferente do processo tradicional de construir diagnósticos, a atividade de “Ler a cidade” não é leitura exclusiva de especialistas, e pressupõe olhares diversos sobre uma mesma realidade.</a:t>
            </a:r>
          </a:p>
          <a:p>
            <a:pPr marL="0" indent="0">
              <a:buNone/>
            </a:pPr>
            <a:endParaRPr lang="pt-BR" sz="1800" dirty="0">
              <a:solidFill>
                <a:srgbClr val="002060"/>
              </a:solidFill>
            </a:endParaRPr>
          </a:p>
        </p:txBody>
      </p:sp>
      <p:sp>
        <p:nvSpPr>
          <p:cNvPr id="11" name="Espaço Reservado para Conteúdo 4"/>
          <p:cNvSpPr>
            <a:spLocks noGrp="1"/>
          </p:cNvSpPr>
          <p:nvPr>
            <p:ph sz="quarter" idx="4"/>
          </p:nvPr>
        </p:nvSpPr>
        <p:spPr>
          <a:ln>
            <a:solidFill>
              <a:schemeClr val="tx1"/>
            </a:solidFill>
          </a:ln>
        </p:spPr>
        <p:txBody>
          <a:bodyPr>
            <a:noAutofit/>
          </a:bodyPr>
          <a:lstStyle/>
          <a:p>
            <a:pPr marL="0" indent="0" algn="just">
              <a:buNone/>
            </a:pPr>
            <a:r>
              <a:rPr lang="pt-BR" sz="1400" i="1" dirty="0">
                <a:solidFill>
                  <a:srgbClr val="002060"/>
                </a:solidFill>
                <a:latin typeface="Arial" panose="020B0604020202020204" pitchFamily="34" charset="0"/>
                <a:cs typeface="Arial" panose="020B0604020202020204" pitchFamily="34" charset="0"/>
              </a:rPr>
              <a:t>A leitura técnica ajuda a entender a cidade, pela comparação entre dados e informações socioeconômicas, culturais, ambientais e de infraestrutura disponíveis. Esse trabalho deve ser feito pela equipe técnica da Prefeitura e, se necessário, pode ser complementado com estudos contratados ou que envolvam universidades regionais ou outras instituições de ensino e pesquisa. Mais do que reunir dados globais e médias locais do município, a leitura técnica deve revelar a diversidade, as desigualdades entre a zona urbana e rural, ou entre bairros de uma cidade; deve reunir análises de problemas e tendências de desenvolvimento local e, sempre que possível, deve considerar o contexto regional de cada município; dentre outros.</a:t>
            </a:r>
          </a:p>
          <a:p>
            <a:pPr marL="0" indent="0" algn="just">
              <a:buNone/>
            </a:pPr>
            <a:endParaRPr lang="pt-BR" sz="1400" i="1" dirty="0">
              <a:solidFill>
                <a:srgbClr val="002060"/>
              </a:solidFill>
              <a:latin typeface="Arial" panose="020B0604020202020204" pitchFamily="34" charset="0"/>
              <a:cs typeface="Arial" panose="020B0604020202020204" pitchFamily="34" charset="0"/>
            </a:endParaRPr>
          </a:p>
        </p:txBody>
      </p:sp>
      <p:graphicFrame>
        <p:nvGraphicFramePr>
          <p:cNvPr id="4" name="Diagrama 3"/>
          <p:cNvGraphicFramePr/>
          <p:nvPr>
            <p:extLst>
              <p:ext uri="{D42A27DB-BD31-4B8C-83A1-F6EECF244321}">
                <p14:modId xmlns:p14="http://schemas.microsoft.com/office/powerpoint/2010/main" val="4122639091"/>
              </p:ext>
            </p:extLst>
          </p:nvPr>
        </p:nvGraphicFramePr>
        <p:xfrm>
          <a:off x="3364632" y="1250923"/>
          <a:ext cx="2304256" cy="3693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04350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147248" cy="922114"/>
          </a:xfrm>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3202246589"/>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3151261409"/>
              </p:ext>
            </p:extLst>
          </p:nvPr>
        </p:nvGraphicFramePr>
        <p:xfrm>
          <a:off x="457200" y="1535113"/>
          <a:ext cx="4040188" cy="6397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3721744577"/>
              </p:ext>
            </p:extLst>
          </p:nvPr>
        </p:nvGraphicFramePr>
        <p:xfrm>
          <a:off x="4645025" y="1535113"/>
          <a:ext cx="4041775" cy="6397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3"/>
          <p:cNvSpPr>
            <a:spLocks noGrp="1"/>
          </p:cNvSpPr>
          <p:nvPr>
            <p:ph sz="half" idx="2"/>
          </p:nvPr>
        </p:nvSpPr>
        <p:spPr>
          <a:xfrm>
            <a:off x="467544" y="2174874"/>
            <a:ext cx="4029844" cy="4206454"/>
          </a:xfrm>
          <a:ln>
            <a:solidFill>
              <a:schemeClr val="tx1"/>
            </a:solidFill>
          </a:ln>
        </p:spPr>
        <p:txBody>
          <a:bodyPr>
            <a:noAutofit/>
          </a:bodyPr>
          <a:lstStyle/>
          <a:p>
            <a:pPr marL="0" indent="0" algn="just">
              <a:buNone/>
            </a:pPr>
            <a:r>
              <a:rPr lang="pt-BR" sz="1400" i="1" dirty="0" smtClean="0">
                <a:solidFill>
                  <a:srgbClr val="002060"/>
                </a:solidFill>
                <a:latin typeface="Arial" panose="020B0604020202020204" pitchFamily="34" charset="0"/>
                <a:cs typeface="Arial" panose="020B0604020202020204" pitchFamily="34" charset="0"/>
              </a:rPr>
              <a:t>As leituras da cidade constituem um processo de identificação e discussão dos principais problemas, conflitos e potencialidades, do ponto de vista dos diversos segmentos sociais. Deve contemplar as possíveis alternativas para a solução dos problemas detectados, procurando enfocar todo o território do município.</a:t>
            </a:r>
            <a:r>
              <a:rPr lang="pt-BR" sz="1400" i="1" dirty="0">
                <a:solidFill>
                  <a:srgbClr val="002060"/>
                </a:solidFill>
                <a:latin typeface="Arial" panose="020B0604020202020204" pitchFamily="34" charset="0"/>
                <a:cs typeface="Arial" panose="020B0604020202020204" pitchFamily="34" charset="0"/>
              </a:rPr>
              <a:t> Ideal que essas leituras sejam sobrepostas; que se confrontem os dois modos de ler a cidade, para identificar informações e referências convergentes e divergentes. </a:t>
            </a:r>
            <a:endParaRPr lang="pt-BR" sz="1400" i="1" dirty="0" smtClean="0">
              <a:solidFill>
                <a:srgbClr val="002060"/>
              </a:solidFill>
              <a:latin typeface="Arial" panose="020B0604020202020204" pitchFamily="34" charset="0"/>
              <a:cs typeface="Arial" panose="020B0604020202020204" pitchFamily="34" charset="0"/>
            </a:endParaRPr>
          </a:p>
          <a:p>
            <a:pPr marL="0" indent="0" algn="just">
              <a:buNone/>
            </a:pPr>
            <a:r>
              <a:rPr lang="pt-BR" sz="1400" i="1" dirty="0" smtClean="0">
                <a:solidFill>
                  <a:srgbClr val="002060"/>
                </a:solidFill>
                <a:latin typeface="Arial" panose="020B0604020202020204" pitchFamily="34" charset="0"/>
                <a:cs typeface="Arial" panose="020B0604020202020204" pitchFamily="34" charset="0"/>
              </a:rPr>
              <a:t>Essas </a:t>
            </a:r>
            <a:r>
              <a:rPr lang="pt-BR" sz="1400" i="1" dirty="0">
                <a:solidFill>
                  <a:srgbClr val="002060"/>
                </a:solidFill>
                <a:latin typeface="Arial" panose="020B0604020202020204" pitchFamily="34" charset="0"/>
                <a:cs typeface="Arial" panose="020B0604020202020204" pitchFamily="34" charset="0"/>
              </a:rPr>
              <a:t>leituras, depois de confrontadas, devem ser sintetizadas em textos e mapas, nos quais se identifiquem as principais tendências, problemas, conflitos e potenciais do município. Os mapas devem ser acessíveis e estarem disponíveis para todos os participantes da elaboração do Plano Diretor e munícipes em geral.</a:t>
            </a:r>
          </a:p>
          <a:p>
            <a:pPr marL="0" indent="0" algn="just">
              <a:buNone/>
            </a:pPr>
            <a:endParaRPr lang="pt-BR" sz="1400" i="1" dirty="0" smtClean="0">
              <a:latin typeface="Arial" panose="020B0604020202020204" pitchFamily="34" charset="0"/>
              <a:cs typeface="Arial" panose="020B0604020202020204" pitchFamily="34" charset="0"/>
            </a:endParaRPr>
          </a:p>
          <a:p>
            <a:pPr marL="0" indent="0">
              <a:buNone/>
            </a:pPr>
            <a:endParaRPr lang="pt-BR" sz="1400" i="1" dirty="0"/>
          </a:p>
        </p:txBody>
      </p:sp>
      <p:pic>
        <p:nvPicPr>
          <p:cNvPr id="11" name="Picture 2"/>
          <p:cNvPicPr>
            <a:picLocks noGrp="1" noChangeAspect="1" noChangeArrowheads="1"/>
          </p:cNvPicPr>
          <p:nvPr>
            <p:ph sz="quarter" idx="4"/>
          </p:nvPr>
        </p:nvPicPr>
        <p:blipFill>
          <a:blip r:embed="rId18">
            <a:extLst>
              <a:ext uri="{BEBA8EAE-BF5A-486C-A8C5-ECC9F3942E4B}">
                <a14:imgProps xmlns:a14="http://schemas.microsoft.com/office/drawing/2010/main">
                  <a14:imgLayer r:embed="rId19">
                    <a14:imgEffect>
                      <a14:artisticCutout/>
                    </a14:imgEffect>
                  </a14:imgLayer>
                </a14:imgProps>
              </a:ext>
              <a:ext uri="{28A0092B-C50C-407E-A947-70E740481C1C}">
                <a14:useLocalDpi xmlns:a14="http://schemas.microsoft.com/office/drawing/2010/main" val="0"/>
              </a:ext>
            </a:extLst>
          </a:blip>
          <a:stretch>
            <a:fillRect/>
          </a:stretch>
        </p:blipFill>
        <p:spPr bwMode="auto">
          <a:xfrm>
            <a:off x="4644008" y="2780928"/>
            <a:ext cx="4066067" cy="2930498"/>
          </a:xfrm>
          <a:prstGeom prst="rect">
            <a:avLst/>
          </a:prstGeom>
          <a:noFill/>
          <a:ln w="9525">
            <a:solidFill>
              <a:schemeClr val="tx1"/>
            </a:solidFill>
            <a:miter lim="800000"/>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graphicFrame>
        <p:nvGraphicFramePr>
          <p:cNvPr id="4" name="Diagrama 3"/>
          <p:cNvGraphicFramePr/>
          <p:nvPr>
            <p:extLst>
              <p:ext uri="{D42A27DB-BD31-4B8C-83A1-F6EECF244321}">
                <p14:modId xmlns:p14="http://schemas.microsoft.com/office/powerpoint/2010/main" val="3288267743"/>
              </p:ext>
            </p:extLst>
          </p:nvPr>
        </p:nvGraphicFramePr>
        <p:xfrm>
          <a:off x="3779912" y="1236409"/>
          <a:ext cx="1728192" cy="36933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10139548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591957461"/>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2339752" y="1628800"/>
            <a:ext cx="545477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4925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147248" cy="922114"/>
          </a:xfrm>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235063446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2010046775"/>
              </p:ext>
            </p:extLst>
          </p:nvPr>
        </p:nvGraphicFramePr>
        <p:xfrm>
          <a:off x="457200" y="1638091"/>
          <a:ext cx="4040188" cy="5367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2938690894"/>
              </p:ext>
            </p:extLst>
          </p:nvPr>
        </p:nvGraphicFramePr>
        <p:xfrm>
          <a:off x="4645025" y="1638091"/>
          <a:ext cx="4041775" cy="53678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1"/>
          <p:cNvSpPr>
            <a:spLocks noGrp="1"/>
          </p:cNvSpPr>
          <p:nvPr>
            <p:ph sz="half" idx="2"/>
          </p:nvPr>
        </p:nvSpPr>
        <p:spPr>
          <a:ln>
            <a:solidFill>
              <a:schemeClr val="tx1"/>
            </a:solidFill>
          </a:ln>
        </p:spPr>
        <p:txBody>
          <a:bodyPr>
            <a:normAutofit fontScale="85000" lnSpcReduction="10000"/>
          </a:bodyPr>
          <a:lstStyle/>
          <a:p>
            <a:pPr marL="0" indent="0" algn="ctr">
              <a:buNone/>
            </a:pPr>
            <a:endParaRPr lang="pt-BR" sz="2200" dirty="0" smtClean="0">
              <a:solidFill>
                <a:srgbClr val="C00000"/>
              </a:solidFill>
              <a:latin typeface="Arial" panose="020B0604020202020204" pitchFamily="34" charset="0"/>
              <a:cs typeface="Arial" panose="020B0604020202020204" pitchFamily="34" charset="0"/>
            </a:endParaRPr>
          </a:p>
          <a:p>
            <a:pPr marL="0" indent="0" algn="just">
              <a:buNone/>
            </a:pPr>
            <a:endParaRPr lang="pt-BR" sz="1800" dirty="0" smtClean="0"/>
          </a:p>
          <a:p>
            <a:pPr marL="0" indent="0" algn="just">
              <a:buNone/>
            </a:pPr>
            <a:r>
              <a:rPr lang="pt-BR" sz="1800" i="1" dirty="0">
                <a:solidFill>
                  <a:srgbClr val="002060"/>
                </a:solidFill>
                <a:latin typeface="Arial" panose="020B0604020202020204" pitchFamily="34" charset="0"/>
                <a:cs typeface="Arial" panose="020B0604020202020204" pitchFamily="34" charset="0"/>
              </a:rPr>
              <a:t>O momento de construir o pacto, para elaborar o Projeto de Lei “Plano Diretor Municipal” é decisivo, porque nesse momento afloram as divergências e os conflitos. Essas divergências e conflitos, se bem trabalhados e negociados em espaços transparentes de decisão, produzirão um novo patamar de relações e propostas viáveis e pactuadas que, portanto, terão maiores chances de serem concretizadas. Afinal, se planejamos segundo a realidade, é de suma importância que todos reconheçamos nossas limitações, para que todo o trabalho feito até aqui não seja levado ao descrédito.</a:t>
            </a:r>
          </a:p>
          <a:p>
            <a:pPr marL="0" indent="0" algn="just">
              <a:buNone/>
            </a:pPr>
            <a:endParaRPr lang="pt-BR" sz="1800" dirty="0">
              <a:solidFill>
                <a:srgbClr val="002060"/>
              </a:solidFill>
            </a:endParaRPr>
          </a:p>
          <a:p>
            <a:endParaRPr lang="pt-BR" dirty="0"/>
          </a:p>
        </p:txBody>
      </p:sp>
      <p:pic>
        <p:nvPicPr>
          <p:cNvPr id="11" name="Picture 2"/>
          <p:cNvPicPr>
            <a:picLocks noGrp="1" noChangeAspect="1" noChangeArrowheads="1"/>
          </p:cNvPicPr>
          <p:nvPr>
            <p:ph sz="quarter" idx="4"/>
          </p:nvPr>
        </p:nvPicPr>
        <p:blipFill>
          <a:blip r:embed="rId18">
            <a:extLst>
              <a:ext uri="{BEBA8EAE-BF5A-486C-A8C5-ECC9F3942E4B}">
                <a14:imgProps xmlns:a14="http://schemas.microsoft.com/office/drawing/2010/main">
                  <a14:imgLayer r:embed="rId19">
                    <a14:imgEffect>
                      <a14:artisticCement/>
                    </a14:imgEffect>
                  </a14:imgLayer>
                </a14:imgProps>
              </a:ext>
              <a:ext uri="{28A0092B-C50C-407E-A947-70E740481C1C}">
                <a14:useLocalDpi xmlns:a14="http://schemas.microsoft.com/office/drawing/2010/main" val="0"/>
              </a:ext>
            </a:extLst>
          </a:blip>
          <a:stretch>
            <a:fillRect/>
          </a:stretch>
        </p:blipFill>
        <p:spPr bwMode="auto">
          <a:xfrm>
            <a:off x="4645025" y="2800629"/>
            <a:ext cx="4041775" cy="2699779"/>
          </a:xfrm>
          <a:prstGeom prst="rect">
            <a:avLst/>
          </a:prstGeom>
          <a:noFill/>
          <a:ln w="9525">
            <a:solidFill>
              <a:schemeClr val="tx1"/>
            </a:solidFill>
            <a:miter lim="800000"/>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graphicFrame>
        <p:nvGraphicFramePr>
          <p:cNvPr id="4" name="Diagrama 3"/>
          <p:cNvGraphicFramePr/>
          <p:nvPr>
            <p:extLst>
              <p:ext uri="{D42A27DB-BD31-4B8C-83A1-F6EECF244321}">
                <p14:modId xmlns:p14="http://schemas.microsoft.com/office/powerpoint/2010/main" val="1244936750"/>
              </p:ext>
            </p:extLst>
          </p:nvPr>
        </p:nvGraphicFramePr>
        <p:xfrm>
          <a:off x="3734115" y="1250923"/>
          <a:ext cx="2016224" cy="36933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544919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075240" cy="922114"/>
          </a:xfrm>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1325889464"/>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1211377300"/>
              </p:ext>
            </p:extLst>
          </p:nvPr>
        </p:nvGraphicFramePr>
        <p:xfrm>
          <a:off x="457200" y="1638092"/>
          <a:ext cx="4040188" cy="5367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3649747682"/>
              </p:ext>
            </p:extLst>
          </p:nvPr>
        </p:nvGraphicFramePr>
        <p:xfrm>
          <a:off x="4645025" y="1638091"/>
          <a:ext cx="4041775" cy="53678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3"/>
          <p:cNvSpPr>
            <a:spLocks noGrp="1"/>
          </p:cNvSpPr>
          <p:nvPr>
            <p:ph sz="half" idx="2"/>
          </p:nvPr>
        </p:nvSpPr>
        <p:spPr>
          <a:ln>
            <a:solidFill>
              <a:schemeClr val="tx1"/>
            </a:solidFill>
          </a:ln>
        </p:spPr>
        <p:txBody>
          <a:bodyPr/>
          <a:lstStyle/>
          <a:p>
            <a:endParaRPr lang="pt-BR" sz="2800" dirty="0" smtClean="0"/>
          </a:p>
          <a:p>
            <a:r>
              <a:rPr lang="pt-BR" sz="2800" i="1" dirty="0" smtClean="0">
                <a:solidFill>
                  <a:srgbClr val="002060"/>
                </a:solidFill>
              </a:rPr>
              <a:t>Lei do Plano diretor</a:t>
            </a:r>
          </a:p>
          <a:p>
            <a:r>
              <a:rPr lang="pt-BR" sz="2800" i="1" dirty="0" smtClean="0">
                <a:solidFill>
                  <a:srgbClr val="002060"/>
                </a:solidFill>
              </a:rPr>
              <a:t>Lei de Uso do solo</a:t>
            </a:r>
          </a:p>
          <a:p>
            <a:r>
              <a:rPr lang="pt-BR" sz="2800" i="1" dirty="0" smtClean="0">
                <a:solidFill>
                  <a:srgbClr val="002060"/>
                </a:solidFill>
              </a:rPr>
              <a:t>Código de Edificações</a:t>
            </a:r>
            <a:endParaRPr lang="pt-BR" sz="2800" i="1" dirty="0">
              <a:solidFill>
                <a:srgbClr val="002060"/>
              </a:solidFill>
            </a:endParaRPr>
          </a:p>
          <a:p>
            <a:r>
              <a:rPr lang="pt-BR" sz="2800" i="1" dirty="0">
                <a:solidFill>
                  <a:srgbClr val="002060"/>
                </a:solidFill>
              </a:rPr>
              <a:t>Código de Posturas</a:t>
            </a:r>
          </a:p>
          <a:p>
            <a:pPr marL="0" indent="0">
              <a:buNone/>
            </a:pPr>
            <a:endParaRPr lang="pt-BR" dirty="0"/>
          </a:p>
        </p:txBody>
      </p:sp>
      <p:sp>
        <p:nvSpPr>
          <p:cNvPr id="16" name="Espaço Reservado para Conteúdo 4"/>
          <p:cNvSpPr>
            <a:spLocks noGrp="1"/>
          </p:cNvSpPr>
          <p:nvPr>
            <p:ph sz="quarter" idx="4"/>
          </p:nvPr>
        </p:nvSpPr>
        <p:spPr>
          <a:ln>
            <a:solidFill>
              <a:schemeClr val="tx1"/>
            </a:solidFill>
          </a:ln>
        </p:spPr>
        <p:txBody>
          <a:bodyPr/>
          <a:lstStyle/>
          <a:p>
            <a:pPr lvl="0">
              <a:buClr>
                <a:srgbClr val="D16349"/>
              </a:buClr>
            </a:pPr>
            <a:r>
              <a:rPr lang="pt-BR" sz="2000" i="1" dirty="0">
                <a:solidFill>
                  <a:srgbClr val="002060"/>
                </a:solidFill>
                <a:latin typeface="Arial" panose="020B0604020202020204" pitchFamily="34" charset="0"/>
                <a:cs typeface="Arial" panose="020B0604020202020204" pitchFamily="34" charset="0"/>
              </a:rPr>
              <a:t>Plano setorial de Política Habitacional e ZEIS</a:t>
            </a:r>
          </a:p>
          <a:p>
            <a:pPr lvl="0">
              <a:buClr>
                <a:srgbClr val="D16349"/>
              </a:buClr>
            </a:pPr>
            <a:r>
              <a:rPr lang="pt-BR" sz="2000" i="1" dirty="0">
                <a:solidFill>
                  <a:srgbClr val="002060"/>
                </a:solidFill>
                <a:latin typeface="Arial" panose="020B0604020202020204" pitchFamily="34" charset="0"/>
                <a:cs typeface="Arial" panose="020B0604020202020204" pitchFamily="34" charset="0"/>
              </a:rPr>
              <a:t>Plano Setorial de Regularização Fundiária</a:t>
            </a:r>
          </a:p>
          <a:p>
            <a:pPr lvl="0">
              <a:buClr>
                <a:srgbClr val="D16349"/>
              </a:buClr>
            </a:pPr>
            <a:r>
              <a:rPr lang="pt-BR" sz="2000" i="1" dirty="0">
                <a:solidFill>
                  <a:srgbClr val="002060"/>
                </a:solidFill>
                <a:latin typeface="Arial" panose="020B0604020202020204" pitchFamily="34" charset="0"/>
                <a:cs typeface="Arial" panose="020B0604020202020204" pitchFamily="34" charset="0"/>
              </a:rPr>
              <a:t>Plano Setorial de Transporte e Mobilidade</a:t>
            </a:r>
          </a:p>
          <a:p>
            <a:pPr lvl="0">
              <a:buClr>
                <a:srgbClr val="D16349"/>
              </a:buClr>
            </a:pPr>
            <a:r>
              <a:rPr lang="pt-BR" sz="2000" i="1" dirty="0">
                <a:solidFill>
                  <a:srgbClr val="002060"/>
                </a:solidFill>
                <a:latin typeface="Arial" panose="020B0604020202020204" pitchFamily="34" charset="0"/>
                <a:cs typeface="Arial" panose="020B0604020202020204" pitchFamily="34" charset="0"/>
              </a:rPr>
              <a:t>Plano Setorial de Saneamento</a:t>
            </a:r>
          </a:p>
          <a:p>
            <a:pPr lvl="0">
              <a:buClr>
                <a:srgbClr val="D16349"/>
              </a:buClr>
            </a:pPr>
            <a:r>
              <a:rPr lang="pt-BR" sz="2000" i="1" dirty="0">
                <a:solidFill>
                  <a:srgbClr val="002060"/>
                </a:solidFill>
                <a:latin typeface="Arial" panose="020B0604020202020204" pitchFamily="34" charset="0"/>
                <a:cs typeface="Arial" panose="020B0604020202020204" pitchFamily="34" charset="0"/>
              </a:rPr>
              <a:t>Plano Setorial de Impacto de Vizinhança</a:t>
            </a:r>
          </a:p>
          <a:p>
            <a:pPr lvl="0">
              <a:buClr>
                <a:srgbClr val="D16349"/>
              </a:buClr>
            </a:pPr>
            <a:r>
              <a:rPr lang="pt-BR" sz="2000" i="1" dirty="0">
                <a:solidFill>
                  <a:srgbClr val="002060"/>
                </a:solidFill>
                <a:latin typeface="Arial" panose="020B0604020202020204" pitchFamily="34" charset="0"/>
                <a:cs typeface="Arial" panose="020B0604020202020204" pitchFamily="34" charset="0"/>
              </a:rPr>
              <a:t>Instrumentos tributários de indução de Desenvolvimento</a:t>
            </a:r>
          </a:p>
          <a:p>
            <a:pPr lvl="0">
              <a:buClr>
                <a:srgbClr val="D16349"/>
              </a:buClr>
            </a:pPr>
            <a:endParaRPr lang="pt-BR" sz="2000" i="1" dirty="0">
              <a:solidFill>
                <a:srgbClr val="002060"/>
              </a:solidFill>
              <a:latin typeface="Arial" panose="020B0604020202020204" pitchFamily="34" charset="0"/>
              <a:cs typeface="Arial" panose="020B0604020202020204" pitchFamily="34" charset="0"/>
            </a:endParaRPr>
          </a:p>
          <a:p>
            <a:pPr marL="0" indent="0">
              <a:buNone/>
            </a:pPr>
            <a:endParaRPr lang="pt-BR" dirty="0"/>
          </a:p>
        </p:txBody>
      </p:sp>
      <p:graphicFrame>
        <p:nvGraphicFramePr>
          <p:cNvPr id="4" name="Diagrama 3"/>
          <p:cNvGraphicFramePr/>
          <p:nvPr>
            <p:extLst>
              <p:ext uri="{D42A27DB-BD31-4B8C-83A1-F6EECF244321}">
                <p14:modId xmlns:p14="http://schemas.microsoft.com/office/powerpoint/2010/main" val="826376085"/>
              </p:ext>
            </p:extLst>
          </p:nvPr>
        </p:nvGraphicFramePr>
        <p:xfrm>
          <a:off x="3779912" y="1268760"/>
          <a:ext cx="1512168" cy="3693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700888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147248" cy="922114"/>
          </a:xfrm>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309357983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662104465"/>
              </p:ext>
            </p:extLst>
          </p:nvPr>
        </p:nvGraphicFramePr>
        <p:xfrm>
          <a:off x="457200" y="1628799"/>
          <a:ext cx="4040188" cy="5460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2169568862"/>
              </p:ext>
            </p:extLst>
          </p:nvPr>
        </p:nvGraphicFramePr>
        <p:xfrm>
          <a:off x="4645025" y="1628799"/>
          <a:ext cx="4041775" cy="5460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3"/>
          <p:cNvSpPr>
            <a:spLocks noGrp="1"/>
          </p:cNvSpPr>
          <p:nvPr>
            <p:ph sz="half" idx="2"/>
          </p:nvPr>
        </p:nvSpPr>
        <p:spPr>
          <a:ln>
            <a:solidFill>
              <a:schemeClr val="tx1"/>
            </a:solidFill>
          </a:ln>
        </p:spPr>
        <p:txBody>
          <a:bodyPr>
            <a:normAutofit fontScale="77500" lnSpcReduction="20000"/>
          </a:bodyPr>
          <a:lstStyle/>
          <a:p>
            <a:pPr marL="0" indent="0" algn="just">
              <a:buNone/>
            </a:pPr>
            <a:r>
              <a:rPr lang="pt-BR" sz="2800" i="1" dirty="0">
                <a:solidFill>
                  <a:srgbClr val="002060"/>
                </a:solidFill>
                <a:latin typeface="Arial" panose="020B0604020202020204" pitchFamily="34" charset="0"/>
                <a:cs typeface="Arial" panose="020B0604020202020204" pitchFamily="34" charset="0"/>
              </a:rPr>
              <a:t>As leituras sistematizadas </a:t>
            </a:r>
            <a:r>
              <a:rPr lang="pt-BR" sz="2800" i="1" dirty="0" smtClean="0">
                <a:solidFill>
                  <a:srgbClr val="002060"/>
                </a:solidFill>
                <a:latin typeface="Arial" panose="020B0604020202020204" pitchFamily="34" charset="0"/>
                <a:cs typeface="Arial" panose="020B0604020202020204" pitchFamily="34" charset="0"/>
              </a:rPr>
              <a:t> </a:t>
            </a:r>
            <a:r>
              <a:rPr lang="pt-BR" sz="2800" i="1" dirty="0">
                <a:solidFill>
                  <a:srgbClr val="002060"/>
                </a:solidFill>
                <a:latin typeface="Arial" panose="020B0604020202020204" pitchFamily="34" charset="0"/>
                <a:cs typeface="Arial" panose="020B0604020202020204" pitchFamily="34" charset="0"/>
              </a:rPr>
              <a:t>incluindo o resultado delas, as estratégias, os instrumentos, o que houver sido pactuado e o sistema de gestão </a:t>
            </a:r>
            <a:r>
              <a:rPr lang="pt-BR" sz="2800" i="1" dirty="0" smtClean="0">
                <a:solidFill>
                  <a:srgbClr val="002060"/>
                </a:solidFill>
                <a:latin typeface="Arial" panose="020B0604020202020204" pitchFamily="34" charset="0"/>
                <a:cs typeface="Arial" panose="020B0604020202020204" pitchFamily="34" charset="0"/>
              </a:rPr>
              <a:t>, </a:t>
            </a:r>
            <a:r>
              <a:rPr lang="pt-BR" sz="2800" i="1" dirty="0">
                <a:solidFill>
                  <a:srgbClr val="002060"/>
                </a:solidFill>
                <a:latin typeface="Arial" panose="020B0604020202020204" pitchFamily="34" charset="0"/>
                <a:cs typeface="Arial" panose="020B0604020202020204" pitchFamily="34" charset="0"/>
              </a:rPr>
              <a:t>transformam-se no Projeto de Lei do Plano Diretor Municipal.</a:t>
            </a:r>
          </a:p>
          <a:p>
            <a:pPr marL="0" indent="0" algn="just">
              <a:buNone/>
            </a:pPr>
            <a:r>
              <a:rPr lang="pt-BR" sz="2800" i="1" dirty="0">
                <a:solidFill>
                  <a:srgbClr val="002060"/>
                </a:solidFill>
                <a:latin typeface="Arial" panose="020B0604020202020204" pitchFamily="34" charset="0"/>
                <a:cs typeface="Arial" panose="020B0604020202020204" pitchFamily="34" charset="0"/>
              </a:rPr>
              <a:t>É nesse momento que as diretrizes transformam-se em instrumentos concretos de caráter jurídico e urbanístico.</a:t>
            </a:r>
          </a:p>
          <a:p>
            <a:pPr marL="0" indent="0">
              <a:buNone/>
            </a:pPr>
            <a:endParaRPr lang="pt-BR" i="1" dirty="0">
              <a:solidFill>
                <a:srgbClr val="002060"/>
              </a:solidFill>
            </a:endParaRPr>
          </a:p>
        </p:txBody>
      </p:sp>
      <p:sp>
        <p:nvSpPr>
          <p:cNvPr id="16" name="Espaço Reservado para Conteúdo 4"/>
          <p:cNvSpPr>
            <a:spLocks noGrp="1"/>
          </p:cNvSpPr>
          <p:nvPr>
            <p:ph sz="quarter" idx="4"/>
          </p:nvPr>
        </p:nvSpPr>
        <p:spPr>
          <a:ln>
            <a:solidFill>
              <a:schemeClr val="tx1"/>
            </a:solidFill>
          </a:ln>
        </p:spPr>
        <p:txBody>
          <a:bodyPr>
            <a:normAutofit fontScale="77500" lnSpcReduction="20000"/>
          </a:bodyPr>
          <a:lstStyle/>
          <a:p>
            <a:pPr marL="0" indent="0" algn="just">
              <a:buNone/>
            </a:pPr>
            <a:r>
              <a:rPr lang="pt-BR" sz="2800" i="1" dirty="0">
                <a:solidFill>
                  <a:srgbClr val="002060"/>
                </a:solidFill>
                <a:latin typeface="Arial" panose="020B0604020202020204" pitchFamily="34" charset="0"/>
                <a:cs typeface="Arial" panose="020B0604020202020204" pitchFamily="34" charset="0"/>
              </a:rPr>
              <a:t>O Plano Diretor não pode ser um planejamento fictício, parcial ou fora da realidade e condições do município. Para elaborá-lo, é indispensável levar em conta as forças políticas, sociais e econômicas que atuam na cidade, e as possibilidades orçamentárias, ou condições novas e futuras de arrecadação, estabelecidas durante o processo.</a:t>
            </a:r>
          </a:p>
          <a:p>
            <a:pPr marL="0" indent="0">
              <a:buNone/>
            </a:pPr>
            <a:endParaRPr lang="pt-BR" dirty="0">
              <a:solidFill>
                <a:srgbClr val="002060"/>
              </a:solidFill>
            </a:endParaRPr>
          </a:p>
        </p:txBody>
      </p:sp>
      <p:graphicFrame>
        <p:nvGraphicFramePr>
          <p:cNvPr id="4" name="Diagrama 3"/>
          <p:cNvGraphicFramePr/>
          <p:nvPr>
            <p:extLst>
              <p:ext uri="{D42A27DB-BD31-4B8C-83A1-F6EECF244321}">
                <p14:modId xmlns:p14="http://schemas.microsoft.com/office/powerpoint/2010/main" val="3052470126"/>
              </p:ext>
            </p:extLst>
          </p:nvPr>
        </p:nvGraphicFramePr>
        <p:xfrm>
          <a:off x="3635896" y="1294466"/>
          <a:ext cx="1800200" cy="3693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7621955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91264" cy="922114"/>
          </a:xfrm>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1974592174"/>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418888333"/>
              </p:ext>
            </p:extLst>
          </p:nvPr>
        </p:nvGraphicFramePr>
        <p:xfrm>
          <a:off x="457200" y="1556791"/>
          <a:ext cx="4040188" cy="6180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2130908541"/>
              </p:ext>
            </p:extLst>
          </p:nvPr>
        </p:nvGraphicFramePr>
        <p:xfrm>
          <a:off x="4645025" y="1556791"/>
          <a:ext cx="4041775" cy="61808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2"/>
          <p:cNvSpPr>
            <a:spLocks noGrp="1"/>
          </p:cNvSpPr>
          <p:nvPr>
            <p:ph sz="half" idx="2"/>
          </p:nvPr>
        </p:nvSpPr>
        <p:spPr>
          <a:ln>
            <a:solidFill>
              <a:schemeClr val="tx1"/>
            </a:solidFill>
          </a:ln>
        </p:spPr>
        <p:txBody>
          <a:bodyPr>
            <a:normAutofit fontScale="62500" lnSpcReduction="20000"/>
          </a:bodyPr>
          <a:lstStyle/>
          <a:p>
            <a:pPr marL="0" indent="0" algn="just">
              <a:buNone/>
            </a:pPr>
            <a:r>
              <a:rPr lang="pt-BR" dirty="0">
                <a:solidFill>
                  <a:srgbClr val="002060"/>
                </a:solidFill>
                <a:latin typeface="Arial" panose="020B0604020202020204" pitchFamily="34" charset="0"/>
                <a:cs typeface="Arial" panose="020B0604020202020204" pitchFamily="34" charset="0"/>
              </a:rPr>
              <a:t>Art. 10. As sessões, as deliberações e votações da Câmara e de suas comissões serão públicas e presente a maioria absoluta de seus membros, salvo disposições em contrário, expressamente prevista nesta Lei Orgânica. </a:t>
            </a:r>
            <a:endParaRPr lang="pt-BR" dirty="0" smtClean="0">
              <a:solidFill>
                <a:srgbClr val="002060"/>
              </a:solidFill>
              <a:latin typeface="Arial" panose="020B0604020202020204" pitchFamily="34" charset="0"/>
              <a:cs typeface="Arial" panose="020B0604020202020204" pitchFamily="34" charset="0"/>
            </a:endParaRPr>
          </a:p>
          <a:p>
            <a:pPr marL="0" indent="0" algn="just">
              <a:buNone/>
            </a:pPr>
            <a:r>
              <a:rPr lang="pt-BR" dirty="0" smtClean="0">
                <a:solidFill>
                  <a:srgbClr val="002060"/>
                </a:solidFill>
                <a:latin typeface="Arial" panose="020B0604020202020204" pitchFamily="34" charset="0"/>
                <a:cs typeface="Arial" panose="020B0604020202020204" pitchFamily="34" charset="0"/>
              </a:rPr>
              <a:t>§ </a:t>
            </a:r>
            <a:r>
              <a:rPr lang="pt-BR" dirty="0">
                <a:solidFill>
                  <a:srgbClr val="002060"/>
                </a:solidFill>
                <a:latin typeface="Arial" panose="020B0604020202020204" pitchFamily="34" charset="0"/>
                <a:cs typeface="Arial" panose="020B0604020202020204" pitchFamily="34" charset="0"/>
              </a:rPr>
              <a:t>1°.Dependem do voto favorável de dois terços dos membros da Câmara, alteração da Lei Orgânica do Município, rejeição de parecer prévio do Tribunal de Contas, cassação de mandato de Prefeito e Vice-Prefeito. Redação dada pela Emenda à Lei Orgânica nº 010/97 Redação </a:t>
            </a:r>
            <a:r>
              <a:rPr lang="pt-BR" dirty="0" smtClean="0">
                <a:solidFill>
                  <a:srgbClr val="002060"/>
                </a:solidFill>
                <a:latin typeface="Arial" panose="020B0604020202020204" pitchFamily="34" charset="0"/>
                <a:cs typeface="Arial" panose="020B0604020202020204" pitchFamily="34" charset="0"/>
              </a:rPr>
              <a:t>anterior</a:t>
            </a:r>
          </a:p>
          <a:p>
            <a:pPr marL="0" indent="0" algn="just">
              <a:buNone/>
            </a:pPr>
            <a:r>
              <a:rPr lang="pt-BR" i="1" dirty="0" smtClean="0">
                <a:solidFill>
                  <a:srgbClr val="C00000"/>
                </a:solidFill>
                <a:latin typeface="Arial" panose="020B0604020202020204" pitchFamily="34" charset="0"/>
                <a:cs typeface="Arial" panose="020B0604020202020204" pitchFamily="34" charset="0"/>
              </a:rPr>
              <a:t>§ 2</a:t>
            </a:r>
            <a:r>
              <a:rPr lang="pt-BR" i="1" dirty="0">
                <a:solidFill>
                  <a:srgbClr val="C00000"/>
                </a:solidFill>
                <a:latin typeface="Arial" panose="020B0604020202020204" pitchFamily="34" charset="0"/>
                <a:cs typeface="Arial" panose="020B0604020202020204" pitchFamily="34" charset="0"/>
              </a:rPr>
              <a:t>° Dependem do voto favorável da maioria absoluta da Câmara, as matérias concernentes a: </a:t>
            </a:r>
            <a:endParaRPr lang="pt-BR" i="1" dirty="0" smtClean="0">
              <a:solidFill>
                <a:srgbClr val="C00000"/>
              </a:solidFill>
              <a:latin typeface="Arial" panose="020B0604020202020204" pitchFamily="34" charset="0"/>
              <a:cs typeface="Arial" panose="020B0604020202020204" pitchFamily="34" charset="0"/>
            </a:endParaRPr>
          </a:p>
          <a:p>
            <a:pPr marL="0" indent="0" algn="just">
              <a:buNone/>
            </a:pPr>
            <a:r>
              <a:rPr lang="pt-BR" i="1" dirty="0" smtClean="0">
                <a:solidFill>
                  <a:srgbClr val="C00000"/>
                </a:solidFill>
                <a:latin typeface="Arial" panose="020B0604020202020204" pitchFamily="34" charset="0"/>
                <a:cs typeface="Arial" panose="020B0604020202020204" pitchFamily="34" charset="0"/>
              </a:rPr>
              <a:t>a) Aprovação </a:t>
            </a:r>
            <a:r>
              <a:rPr lang="pt-BR" i="1" dirty="0">
                <a:solidFill>
                  <a:srgbClr val="C00000"/>
                </a:solidFill>
                <a:latin typeface="Arial" panose="020B0604020202020204" pitchFamily="34" charset="0"/>
                <a:cs typeface="Arial" panose="020B0604020202020204" pitchFamily="34" charset="0"/>
              </a:rPr>
              <a:t>e alteração do Plano Diretor de Desenvolvimento Integrado; </a:t>
            </a:r>
            <a:endParaRPr lang="pt-BR" i="1" dirty="0" smtClean="0">
              <a:solidFill>
                <a:srgbClr val="C00000"/>
              </a:solidFill>
              <a:latin typeface="Arial" panose="020B0604020202020204" pitchFamily="34" charset="0"/>
              <a:cs typeface="Arial" panose="020B0604020202020204" pitchFamily="34" charset="0"/>
            </a:endParaRPr>
          </a:p>
          <a:p>
            <a:pPr marL="0" indent="0" algn="just">
              <a:buNone/>
            </a:pPr>
            <a:r>
              <a:rPr lang="pt-BR" i="1" dirty="0" smtClean="0">
                <a:solidFill>
                  <a:srgbClr val="C00000"/>
                </a:solidFill>
                <a:latin typeface="Arial" panose="020B0604020202020204" pitchFamily="34" charset="0"/>
                <a:cs typeface="Arial" panose="020B0604020202020204" pitchFamily="34" charset="0"/>
              </a:rPr>
              <a:t>b</a:t>
            </a:r>
            <a:r>
              <a:rPr lang="pt-BR" i="1" dirty="0">
                <a:solidFill>
                  <a:srgbClr val="C00000"/>
                </a:solidFill>
                <a:latin typeface="Arial" panose="020B0604020202020204" pitchFamily="34" charset="0"/>
                <a:cs typeface="Arial" panose="020B0604020202020204" pitchFamily="34" charset="0"/>
              </a:rPr>
              <a:t>) Zoneamento urbano e códigos municipais;</a:t>
            </a:r>
          </a:p>
        </p:txBody>
      </p:sp>
      <p:sp>
        <p:nvSpPr>
          <p:cNvPr id="16" name="Espaço Reservado para Conteúdo 2"/>
          <p:cNvSpPr>
            <a:spLocks noGrp="1"/>
          </p:cNvSpPr>
          <p:nvPr>
            <p:ph sz="quarter" idx="4"/>
          </p:nvPr>
        </p:nvSpPr>
        <p:spPr>
          <a:ln>
            <a:solidFill>
              <a:schemeClr val="tx1"/>
            </a:solidFill>
          </a:ln>
        </p:spPr>
        <p:txBody>
          <a:bodyPr>
            <a:noAutofit/>
          </a:bodyPr>
          <a:lstStyle/>
          <a:p>
            <a:pPr marL="0" indent="0" algn="ctr">
              <a:buNone/>
            </a:pPr>
            <a:r>
              <a:rPr lang="pt-BR" sz="1400" dirty="0">
                <a:solidFill>
                  <a:srgbClr val="C00000"/>
                </a:solidFill>
                <a:latin typeface="Arial" panose="020B0604020202020204" pitchFamily="34" charset="0"/>
                <a:cs typeface="Arial" panose="020B0604020202020204" pitchFamily="34" charset="0"/>
              </a:rPr>
              <a:t>Capítulo VI - Da Política Urbana </a:t>
            </a:r>
            <a:endParaRPr lang="pt-BR" sz="1400" dirty="0" smtClean="0">
              <a:solidFill>
                <a:srgbClr val="C00000"/>
              </a:solidFill>
              <a:latin typeface="Arial" panose="020B0604020202020204" pitchFamily="34" charset="0"/>
              <a:cs typeface="Arial" panose="020B0604020202020204" pitchFamily="34" charset="0"/>
            </a:endParaRPr>
          </a:p>
          <a:p>
            <a:pPr marL="0" indent="0" algn="just">
              <a:buNone/>
            </a:pPr>
            <a:r>
              <a:rPr lang="pt-BR" sz="1400" dirty="0" smtClean="0">
                <a:solidFill>
                  <a:srgbClr val="002060"/>
                </a:solidFill>
                <a:latin typeface="Arial" panose="020B0604020202020204" pitchFamily="34" charset="0"/>
                <a:cs typeface="Arial" panose="020B0604020202020204" pitchFamily="34" charset="0"/>
              </a:rPr>
              <a:t>Art</a:t>
            </a:r>
            <a:r>
              <a:rPr lang="pt-BR" sz="1400" dirty="0">
                <a:solidFill>
                  <a:srgbClr val="002060"/>
                </a:solidFill>
                <a:latin typeface="Arial" panose="020B0604020202020204" pitchFamily="34" charset="0"/>
                <a:cs typeface="Arial" panose="020B0604020202020204" pitchFamily="34" charset="0"/>
              </a:rPr>
              <a:t>. 154. A política de desenvolvimento urbano, executada pelo Poder público Municipal, conforme diretrizes gerais fixada em lei, tem por objetivo ordenar o pleno desenvolvimento das funções sociais da cidade e garantir o bem-estar de seus habitantes. </a:t>
            </a:r>
            <a:endParaRPr lang="pt-BR" sz="1400" dirty="0" smtClean="0">
              <a:solidFill>
                <a:srgbClr val="002060"/>
              </a:solidFill>
              <a:latin typeface="Arial" panose="020B0604020202020204" pitchFamily="34" charset="0"/>
              <a:cs typeface="Arial" panose="020B0604020202020204" pitchFamily="34" charset="0"/>
            </a:endParaRPr>
          </a:p>
          <a:p>
            <a:pPr marL="0" indent="0" algn="just">
              <a:buNone/>
            </a:pPr>
            <a:r>
              <a:rPr lang="pt-BR" sz="1400" dirty="0" smtClean="0">
                <a:solidFill>
                  <a:srgbClr val="002060"/>
                </a:solidFill>
                <a:latin typeface="Arial" panose="020B0604020202020204" pitchFamily="34" charset="0"/>
                <a:cs typeface="Arial" panose="020B0604020202020204" pitchFamily="34" charset="0"/>
              </a:rPr>
              <a:t>§ </a:t>
            </a:r>
            <a:r>
              <a:rPr lang="pt-BR" sz="1400" dirty="0">
                <a:solidFill>
                  <a:srgbClr val="002060"/>
                </a:solidFill>
                <a:latin typeface="Arial" panose="020B0604020202020204" pitchFamily="34" charset="0"/>
                <a:cs typeface="Arial" panose="020B0604020202020204" pitchFamily="34" charset="0"/>
              </a:rPr>
              <a:t>1º O Plano Diretor, aprovado pela Câmara Municipal é o instrumento básico da política de desenvolvimento e de expansão urbana. </a:t>
            </a:r>
            <a:endParaRPr lang="pt-BR" sz="1400" dirty="0" smtClean="0">
              <a:solidFill>
                <a:srgbClr val="002060"/>
              </a:solidFill>
              <a:latin typeface="Arial" panose="020B0604020202020204" pitchFamily="34" charset="0"/>
              <a:cs typeface="Arial" panose="020B0604020202020204" pitchFamily="34" charset="0"/>
            </a:endParaRPr>
          </a:p>
          <a:p>
            <a:pPr marL="0" indent="0" algn="just">
              <a:buNone/>
            </a:pPr>
            <a:r>
              <a:rPr lang="pt-BR" sz="1400" i="1" dirty="0" smtClean="0">
                <a:solidFill>
                  <a:srgbClr val="C00000"/>
                </a:solidFill>
                <a:latin typeface="Arial" panose="020B0604020202020204" pitchFamily="34" charset="0"/>
                <a:cs typeface="Arial" panose="020B0604020202020204" pitchFamily="34" charset="0"/>
              </a:rPr>
              <a:t>§ </a:t>
            </a:r>
            <a:r>
              <a:rPr lang="pt-BR" sz="1400" i="1" dirty="0">
                <a:solidFill>
                  <a:srgbClr val="C00000"/>
                </a:solidFill>
                <a:latin typeface="Arial" panose="020B0604020202020204" pitchFamily="34" charset="0"/>
                <a:cs typeface="Arial" panose="020B0604020202020204" pitchFamily="34" charset="0"/>
              </a:rPr>
              <a:t>2º Dar-se-á à publicidade às alterações propostas ao Plano Diretor, em jornais locais, no prazo mínimo de 30 (trinta) dias, antes da aprovação da proposição</a:t>
            </a:r>
            <a:r>
              <a:rPr lang="pt-BR" sz="2400" i="1" dirty="0">
                <a:solidFill>
                  <a:srgbClr val="C00000"/>
                </a:solidFill>
                <a:latin typeface="Arial" panose="020B0604020202020204" pitchFamily="34" charset="0"/>
                <a:cs typeface="Arial" panose="020B0604020202020204" pitchFamily="34" charset="0"/>
              </a:rPr>
              <a:t>.</a:t>
            </a:r>
          </a:p>
        </p:txBody>
      </p:sp>
      <p:graphicFrame>
        <p:nvGraphicFramePr>
          <p:cNvPr id="5" name="Diagrama 4"/>
          <p:cNvGraphicFramePr/>
          <p:nvPr>
            <p:extLst>
              <p:ext uri="{D42A27DB-BD31-4B8C-83A1-F6EECF244321}">
                <p14:modId xmlns:p14="http://schemas.microsoft.com/office/powerpoint/2010/main" val="590870835"/>
              </p:ext>
            </p:extLst>
          </p:nvPr>
        </p:nvGraphicFramePr>
        <p:xfrm>
          <a:off x="2267744" y="1166558"/>
          <a:ext cx="5328592" cy="3693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787751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ln>
            <a:solidFill>
              <a:schemeClr val="bg1"/>
            </a:solidFill>
          </a:ln>
        </p:spPr>
        <p:txBody>
          <a:bodyPr/>
          <a:lstStyle/>
          <a:p>
            <a:endParaRPr lang="pt-BR" dirty="0"/>
          </a:p>
        </p:txBody>
      </p:sp>
      <p:graphicFrame>
        <p:nvGraphicFramePr>
          <p:cNvPr id="8" name="Diagrama 7"/>
          <p:cNvGraphicFramePr/>
          <p:nvPr>
            <p:extLst>
              <p:ext uri="{D42A27DB-BD31-4B8C-83A1-F6EECF244321}">
                <p14:modId xmlns:p14="http://schemas.microsoft.com/office/powerpoint/2010/main" val="3197929841"/>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2133923659"/>
              </p:ext>
            </p:extLst>
          </p:nvPr>
        </p:nvGraphicFramePr>
        <p:xfrm>
          <a:off x="457200" y="1535113"/>
          <a:ext cx="4040188" cy="6397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a 14"/>
          <p:cNvGraphicFramePr/>
          <p:nvPr>
            <p:extLst>
              <p:ext uri="{D42A27DB-BD31-4B8C-83A1-F6EECF244321}">
                <p14:modId xmlns:p14="http://schemas.microsoft.com/office/powerpoint/2010/main" val="2303310165"/>
              </p:ext>
            </p:extLst>
          </p:nvPr>
        </p:nvGraphicFramePr>
        <p:xfrm>
          <a:off x="4645025" y="1535113"/>
          <a:ext cx="4041775" cy="6397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Espaço Reservado para Conteúdo 2"/>
          <p:cNvSpPr>
            <a:spLocks noGrp="1"/>
          </p:cNvSpPr>
          <p:nvPr>
            <p:ph sz="half" idx="2"/>
          </p:nvPr>
        </p:nvSpPr>
        <p:spPr>
          <a:xfrm>
            <a:off x="443158" y="2204864"/>
            <a:ext cx="4040188" cy="3951288"/>
          </a:xfrm>
          <a:ln>
            <a:solidFill>
              <a:schemeClr val="tx1"/>
            </a:solidFill>
          </a:ln>
        </p:spPr>
        <p:txBody>
          <a:bodyPr>
            <a:normAutofit fontScale="70000" lnSpcReduction="20000"/>
          </a:bodyPr>
          <a:lstStyle/>
          <a:p>
            <a:pPr marL="0" indent="0" algn="just">
              <a:buNone/>
            </a:pPr>
            <a:r>
              <a:rPr lang="pt-BR" sz="1500" b="1" dirty="0" smtClean="0">
                <a:solidFill>
                  <a:srgbClr val="C00000"/>
                </a:solidFill>
                <a:latin typeface="Arial" panose="020B0604020202020204" pitchFamily="34" charset="0"/>
                <a:cs typeface="Arial" panose="020B0604020202020204" pitchFamily="34" charset="0"/>
              </a:rPr>
              <a:t>ESTATUTO DA CIDADE</a:t>
            </a:r>
          </a:p>
          <a:p>
            <a:pPr marL="0" indent="0" algn="just">
              <a:buNone/>
            </a:pPr>
            <a:endParaRPr lang="pt-BR" sz="1500" dirty="0">
              <a:solidFill>
                <a:srgbClr val="C00000"/>
              </a:solidFill>
              <a:latin typeface="Arial" panose="020B0604020202020204" pitchFamily="34" charset="0"/>
              <a:cs typeface="Arial" panose="020B0604020202020204" pitchFamily="34" charset="0"/>
            </a:endParaRPr>
          </a:p>
          <a:p>
            <a:pPr marL="0" indent="0" algn="just">
              <a:buNone/>
            </a:pPr>
            <a:r>
              <a:rPr lang="pt-BR" sz="1500" dirty="0" smtClean="0">
                <a:solidFill>
                  <a:srgbClr val="002060"/>
                </a:solidFill>
                <a:latin typeface="Arial" panose="020B0604020202020204" pitchFamily="34" charset="0"/>
                <a:cs typeface="Arial" panose="020B0604020202020204" pitchFamily="34" charset="0"/>
              </a:rPr>
              <a:t>Art</a:t>
            </a:r>
            <a:r>
              <a:rPr lang="pt-BR" sz="1500" dirty="0">
                <a:solidFill>
                  <a:srgbClr val="002060"/>
                </a:solidFill>
                <a:latin typeface="Arial" panose="020B0604020202020204" pitchFamily="34" charset="0"/>
                <a:cs typeface="Arial" panose="020B0604020202020204" pitchFamily="34" charset="0"/>
              </a:rPr>
              <a:t>. 40.</a:t>
            </a:r>
            <a:r>
              <a:rPr lang="pt-BR" sz="1500" b="1" dirty="0">
                <a:solidFill>
                  <a:srgbClr val="002060"/>
                </a:solidFill>
                <a:latin typeface="Arial" panose="020B0604020202020204" pitchFamily="34" charset="0"/>
                <a:cs typeface="Arial" panose="020B0604020202020204" pitchFamily="34" charset="0"/>
              </a:rPr>
              <a:t> </a:t>
            </a:r>
            <a:r>
              <a:rPr lang="pt-BR" sz="1500" dirty="0">
                <a:solidFill>
                  <a:srgbClr val="002060"/>
                </a:solidFill>
                <a:latin typeface="Arial" panose="020B0604020202020204" pitchFamily="34" charset="0"/>
                <a:cs typeface="Arial" panose="020B0604020202020204" pitchFamily="34" charset="0"/>
              </a:rPr>
              <a:t>O plano diretor, aprovado por lei municipal, é o instrumento básico da política de desenvolvimento e expansão urbana.</a:t>
            </a:r>
          </a:p>
          <a:p>
            <a:pPr marL="0" indent="0" algn="just">
              <a:buNone/>
            </a:pPr>
            <a:r>
              <a:rPr lang="pt-BR" sz="1500" dirty="0">
                <a:solidFill>
                  <a:srgbClr val="002060"/>
                </a:solidFill>
                <a:latin typeface="Arial" panose="020B0604020202020204" pitchFamily="34" charset="0"/>
                <a:cs typeface="Arial" panose="020B0604020202020204" pitchFamily="34" charset="0"/>
              </a:rPr>
              <a:t>§ 1</a:t>
            </a:r>
            <a:r>
              <a:rPr lang="pt-BR" sz="1500" u="sng" baseline="30000" dirty="0">
                <a:solidFill>
                  <a:srgbClr val="002060"/>
                </a:solidFill>
                <a:latin typeface="Arial" panose="020B0604020202020204" pitchFamily="34" charset="0"/>
                <a:cs typeface="Arial" panose="020B0604020202020204" pitchFamily="34" charset="0"/>
              </a:rPr>
              <a:t>o</a:t>
            </a:r>
            <a:r>
              <a:rPr lang="pt-BR" sz="1500" dirty="0">
                <a:solidFill>
                  <a:srgbClr val="002060"/>
                </a:solidFill>
                <a:latin typeface="Arial" panose="020B0604020202020204" pitchFamily="34" charset="0"/>
                <a:cs typeface="Arial" panose="020B0604020202020204" pitchFamily="34" charset="0"/>
              </a:rPr>
              <a:t> O plano diretor é parte integrante do processo de planejamento municipal, devendo o plano plurianual, as diretrizes orçamentárias e o orçamento anual incorporar as diretrizes e as prioridades nele contidas.</a:t>
            </a:r>
          </a:p>
          <a:p>
            <a:pPr marL="0" indent="0" algn="just">
              <a:buNone/>
            </a:pPr>
            <a:r>
              <a:rPr lang="pt-BR" sz="1500" dirty="0">
                <a:solidFill>
                  <a:srgbClr val="002060"/>
                </a:solidFill>
                <a:latin typeface="Arial" panose="020B0604020202020204" pitchFamily="34" charset="0"/>
                <a:cs typeface="Arial" panose="020B0604020202020204" pitchFamily="34" charset="0"/>
              </a:rPr>
              <a:t>§ 2</a:t>
            </a:r>
            <a:r>
              <a:rPr lang="pt-BR" sz="1500" u="sng" baseline="30000" dirty="0">
                <a:solidFill>
                  <a:srgbClr val="002060"/>
                </a:solidFill>
                <a:latin typeface="Arial" panose="020B0604020202020204" pitchFamily="34" charset="0"/>
                <a:cs typeface="Arial" panose="020B0604020202020204" pitchFamily="34" charset="0"/>
              </a:rPr>
              <a:t>o</a:t>
            </a:r>
            <a:r>
              <a:rPr lang="pt-BR" sz="1500" dirty="0">
                <a:solidFill>
                  <a:srgbClr val="002060"/>
                </a:solidFill>
                <a:latin typeface="Arial" panose="020B0604020202020204" pitchFamily="34" charset="0"/>
                <a:cs typeface="Arial" panose="020B0604020202020204" pitchFamily="34" charset="0"/>
              </a:rPr>
              <a:t> O plano diretor deverá englobar o território do Município como um todo.</a:t>
            </a:r>
          </a:p>
          <a:p>
            <a:pPr marL="0" indent="0" algn="just">
              <a:buNone/>
            </a:pPr>
            <a:r>
              <a:rPr lang="pt-BR" sz="1500" dirty="0">
                <a:solidFill>
                  <a:srgbClr val="002060"/>
                </a:solidFill>
                <a:latin typeface="Arial" panose="020B0604020202020204" pitchFamily="34" charset="0"/>
                <a:cs typeface="Arial" panose="020B0604020202020204" pitchFamily="34" charset="0"/>
              </a:rPr>
              <a:t>§ 3</a:t>
            </a:r>
            <a:r>
              <a:rPr lang="pt-BR" sz="1500" u="sng" baseline="30000" dirty="0">
                <a:solidFill>
                  <a:srgbClr val="002060"/>
                </a:solidFill>
                <a:latin typeface="Arial" panose="020B0604020202020204" pitchFamily="34" charset="0"/>
                <a:cs typeface="Arial" panose="020B0604020202020204" pitchFamily="34" charset="0"/>
              </a:rPr>
              <a:t>o</a:t>
            </a:r>
            <a:r>
              <a:rPr lang="pt-BR" sz="1500" dirty="0">
                <a:solidFill>
                  <a:srgbClr val="002060"/>
                </a:solidFill>
                <a:latin typeface="Arial" panose="020B0604020202020204" pitchFamily="34" charset="0"/>
                <a:cs typeface="Arial" panose="020B0604020202020204" pitchFamily="34" charset="0"/>
              </a:rPr>
              <a:t> A lei que instituir o plano diretor deverá ser revista, pelo menos, a cada dez anos.</a:t>
            </a:r>
          </a:p>
          <a:p>
            <a:pPr marL="0" indent="0" algn="just">
              <a:buNone/>
            </a:pPr>
            <a:r>
              <a:rPr lang="pt-BR" sz="1500" i="1" dirty="0">
                <a:solidFill>
                  <a:srgbClr val="C00000"/>
                </a:solidFill>
                <a:latin typeface="Arial" panose="020B0604020202020204" pitchFamily="34" charset="0"/>
                <a:cs typeface="Arial" panose="020B0604020202020204" pitchFamily="34" charset="0"/>
              </a:rPr>
              <a:t>§ 4</a:t>
            </a:r>
            <a:r>
              <a:rPr lang="pt-BR" sz="1500" i="1" u="sng" baseline="30000" dirty="0">
                <a:solidFill>
                  <a:srgbClr val="C00000"/>
                </a:solidFill>
                <a:latin typeface="Arial" panose="020B0604020202020204" pitchFamily="34" charset="0"/>
                <a:cs typeface="Arial" panose="020B0604020202020204" pitchFamily="34" charset="0"/>
              </a:rPr>
              <a:t>o</a:t>
            </a:r>
            <a:r>
              <a:rPr lang="pt-BR" sz="1500" i="1" dirty="0">
                <a:solidFill>
                  <a:srgbClr val="C00000"/>
                </a:solidFill>
                <a:latin typeface="Arial" panose="020B0604020202020204" pitchFamily="34" charset="0"/>
                <a:cs typeface="Arial" panose="020B0604020202020204" pitchFamily="34" charset="0"/>
              </a:rPr>
              <a:t> No processo de elaboração do plano diretor e na fiscalização de sua implementação, os Poderes Legislativo e Executivo municipais garantirão:</a:t>
            </a:r>
          </a:p>
          <a:p>
            <a:pPr marL="0" indent="0" algn="just">
              <a:buNone/>
            </a:pPr>
            <a:r>
              <a:rPr lang="pt-BR" sz="1500" i="1" dirty="0">
                <a:solidFill>
                  <a:srgbClr val="C00000"/>
                </a:solidFill>
                <a:latin typeface="Arial" panose="020B0604020202020204" pitchFamily="34" charset="0"/>
                <a:cs typeface="Arial" panose="020B0604020202020204" pitchFamily="34" charset="0"/>
              </a:rPr>
              <a:t>I – a promoção de audiências públicas e debates com a participação da população e de associações representativas dos vários segmentos da comunidade;</a:t>
            </a:r>
          </a:p>
          <a:p>
            <a:pPr marL="0" indent="0" algn="just">
              <a:buNone/>
            </a:pPr>
            <a:r>
              <a:rPr lang="pt-BR" sz="1500" i="1" dirty="0">
                <a:solidFill>
                  <a:srgbClr val="C00000"/>
                </a:solidFill>
                <a:latin typeface="Arial" panose="020B0604020202020204" pitchFamily="34" charset="0"/>
                <a:cs typeface="Arial" panose="020B0604020202020204" pitchFamily="34" charset="0"/>
              </a:rPr>
              <a:t>II – a publicidade quanto aos documentos e informações produzidos;</a:t>
            </a:r>
          </a:p>
          <a:p>
            <a:pPr marL="0" indent="0" algn="just">
              <a:buNone/>
            </a:pPr>
            <a:r>
              <a:rPr lang="pt-BR" sz="1500" i="1" dirty="0">
                <a:solidFill>
                  <a:srgbClr val="C00000"/>
                </a:solidFill>
                <a:latin typeface="Arial" panose="020B0604020202020204" pitchFamily="34" charset="0"/>
                <a:cs typeface="Arial" panose="020B0604020202020204" pitchFamily="34" charset="0"/>
              </a:rPr>
              <a:t>III – o acesso de qualquer interessado aos documentos e informações produzidos.</a:t>
            </a:r>
          </a:p>
          <a:p>
            <a:pPr algn="just"/>
            <a:endParaRPr lang="pt-BR" sz="1500" i="1" dirty="0" smtClean="0">
              <a:solidFill>
                <a:srgbClr val="C00000"/>
              </a:solidFill>
              <a:latin typeface="Arial" panose="020B0604020202020204" pitchFamily="34" charset="0"/>
              <a:cs typeface="Arial" panose="020B0604020202020204" pitchFamily="34" charset="0"/>
            </a:endParaRPr>
          </a:p>
          <a:p>
            <a:pPr marL="0" indent="0" algn="just">
              <a:buNone/>
            </a:pPr>
            <a:r>
              <a:rPr lang="pt-BR" sz="1500" dirty="0" smtClean="0">
                <a:solidFill>
                  <a:srgbClr val="002060"/>
                </a:solidFill>
                <a:latin typeface="Arial" panose="020B0604020202020204" pitchFamily="34" charset="0"/>
                <a:cs typeface="Arial" panose="020B0604020202020204" pitchFamily="34" charset="0"/>
              </a:rPr>
              <a:t>§ </a:t>
            </a:r>
            <a:r>
              <a:rPr lang="pt-BR" sz="1500" dirty="0">
                <a:solidFill>
                  <a:srgbClr val="002060"/>
                </a:solidFill>
                <a:latin typeface="Arial" panose="020B0604020202020204" pitchFamily="34" charset="0"/>
                <a:cs typeface="Arial" panose="020B0604020202020204" pitchFamily="34" charset="0"/>
              </a:rPr>
              <a:t>5</a:t>
            </a:r>
            <a:r>
              <a:rPr lang="pt-BR" sz="1500" u="sng" baseline="30000" dirty="0">
                <a:solidFill>
                  <a:srgbClr val="002060"/>
                </a:solidFill>
                <a:latin typeface="Arial" panose="020B0604020202020204" pitchFamily="34" charset="0"/>
                <a:cs typeface="Arial" panose="020B0604020202020204" pitchFamily="34" charset="0"/>
              </a:rPr>
              <a:t>o</a:t>
            </a:r>
            <a:r>
              <a:rPr lang="pt-BR" sz="1500" dirty="0">
                <a:solidFill>
                  <a:srgbClr val="002060"/>
                </a:solidFill>
                <a:latin typeface="Arial" panose="020B0604020202020204" pitchFamily="34" charset="0"/>
                <a:cs typeface="Arial" panose="020B0604020202020204" pitchFamily="34" charset="0"/>
              </a:rPr>
              <a:t> (VETADO)</a:t>
            </a:r>
          </a:p>
          <a:p>
            <a:pPr marL="0" indent="0" algn="just">
              <a:buNone/>
            </a:pPr>
            <a:endParaRPr lang="pt-BR" sz="1600" dirty="0">
              <a:latin typeface="Arial" panose="020B0604020202020204" pitchFamily="34" charset="0"/>
              <a:cs typeface="Arial" panose="020B0604020202020204" pitchFamily="34" charset="0"/>
            </a:endParaRPr>
          </a:p>
        </p:txBody>
      </p:sp>
      <p:sp>
        <p:nvSpPr>
          <p:cNvPr id="11" name="Espaço Reservado para Conteúdo 2"/>
          <p:cNvSpPr>
            <a:spLocks noGrp="1"/>
          </p:cNvSpPr>
          <p:nvPr>
            <p:ph sz="quarter" idx="4"/>
          </p:nvPr>
        </p:nvSpPr>
        <p:spPr>
          <a:ln>
            <a:solidFill>
              <a:schemeClr val="tx1"/>
            </a:solidFill>
          </a:ln>
        </p:spPr>
        <p:txBody>
          <a:bodyPr>
            <a:normAutofit fontScale="55000" lnSpcReduction="20000"/>
          </a:bodyPr>
          <a:lstStyle/>
          <a:p>
            <a:pPr marL="0" indent="0" algn="ctr">
              <a:buNone/>
            </a:pPr>
            <a:r>
              <a:rPr lang="pt-BR" b="1" dirty="0" smtClean="0">
                <a:solidFill>
                  <a:srgbClr val="C00000"/>
                </a:solidFill>
                <a:latin typeface="Arial" panose="020B0604020202020204" pitchFamily="34" charset="0"/>
                <a:cs typeface="Arial" panose="020B0604020202020204" pitchFamily="34" charset="0"/>
              </a:rPr>
              <a:t>DECRETO PRESIDENCIAL  N. 8243 DE 23 DE MAIO DE 2014</a:t>
            </a:r>
          </a:p>
          <a:p>
            <a:pPr marL="0" indent="0" algn="ctr">
              <a:buNone/>
            </a:pPr>
            <a:endParaRPr lang="pt-BR" dirty="0">
              <a:latin typeface="Arial" panose="020B0604020202020204" pitchFamily="34" charset="0"/>
              <a:cs typeface="Arial" panose="020B0604020202020204" pitchFamily="34" charset="0"/>
            </a:endParaRPr>
          </a:p>
          <a:p>
            <a:pPr marL="0" indent="0" algn="just">
              <a:buNone/>
            </a:pPr>
            <a:r>
              <a:rPr lang="pt-BR" dirty="0">
                <a:solidFill>
                  <a:srgbClr val="002060"/>
                </a:solidFill>
                <a:latin typeface="Arial" panose="020B0604020202020204" pitchFamily="34" charset="0"/>
                <a:cs typeface="Arial" panose="020B0604020202020204" pitchFamily="34" charset="0"/>
              </a:rPr>
              <a:t>Art. 1</a:t>
            </a:r>
            <a:r>
              <a:rPr lang="pt-BR" strike="sngStrike" dirty="0">
                <a:solidFill>
                  <a:srgbClr val="002060"/>
                </a:solidFill>
                <a:latin typeface="Arial" panose="020B0604020202020204" pitchFamily="34" charset="0"/>
                <a:cs typeface="Arial" panose="020B0604020202020204" pitchFamily="34" charset="0"/>
              </a:rPr>
              <a:t>º</a:t>
            </a:r>
            <a:r>
              <a:rPr lang="pt-BR" dirty="0">
                <a:solidFill>
                  <a:srgbClr val="002060"/>
                </a:solidFill>
                <a:latin typeface="Arial" panose="020B0604020202020204" pitchFamily="34" charset="0"/>
                <a:cs typeface="Arial" panose="020B0604020202020204" pitchFamily="34" charset="0"/>
              </a:rPr>
              <a:t>  Fica instituída a Política Nacional de Participação Social - PNPS, com o objetivo de fortalecer e articular os mecanismos e as instâncias democráticas de diálogo e a atuação conjunta entre a administração pública federal e a sociedade civil.</a:t>
            </a:r>
          </a:p>
          <a:p>
            <a:pPr marL="0" indent="0" algn="just">
              <a:buNone/>
            </a:pPr>
            <a:endParaRPr lang="pt-BR" dirty="0" smtClean="0">
              <a:solidFill>
                <a:srgbClr val="002060"/>
              </a:solidFill>
              <a:latin typeface="Arial" panose="020B0604020202020204" pitchFamily="34" charset="0"/>
              <a:cs typeface="Arial" panose="020B0604020202020204" pitchFamily="34" charset="0"/>
            </a:endParaRPr>
          </a:p>
          <a:p>
            <a:pPr marL="0" indent="0" algn="just">
              <a:buNone/>
            </a:pPr>
            <a:r>
              <a:rPr lang="pt-BR" i="1" dirty="0">
                <a:solidFill>
                  <a:srgbClr val="C00000"/>
                </a:solidFill>
                <a:latin typeface="Arial" panose="020B0604020202020204" pitchFamily="34" charset="0"/>
                <a:cs typeface="Arial" panose="020B0604020202020204" pitchFamily="34" charset="0"/>
              </a:rPr>
              <a:t>Art. 16.  As audiências públicas devem observar, no mínimo, as seguintes diretrizes:</a:t>
            </a:r>
          </a:p>
          <a:p>
            <a:pPr marL="0" indent="0" algn="just">
              <a:buNone/>
            </a:pPr>
            <a:r>
              <a:rPr lang="pt-BR" i="1" dirty="0">
                <a:solidFill>
                  <a:srgbClr val="C00000"/>
                </a:solidFill>
                <a:latin typeface="Arial" panose="020B0604020202020204" pitchFamily="34" charset="0"/>
                <a:cs typeface="Arial" panose="020B0604020202020204" pitchFamily="34" charset="0"/>
              </a:rPr>
              <a:t>I - divulgação ampla e prévia do documento convocatório, especificado seu objeto, metodologia e o momento de realização;</a:t>
            </a:r>
          </a:p>
          <a:p>
            <a:pPr marL="0" indent="0" algn="just">
              <a:buNone/>
            </a:pPr>
            <a:r>
              <a:rPr lang="pt-BR" i="1" dirty="0">
                <a:solidFill>
                  <a:srgbClr val="C00000"/>
                </a:solidFill>
                <a:latin typeface="Arial" panose="020B0604020202020204" pitchFamily="34" charset="0"/>
                <a:cs typeface="Arial" panose="020B0604020202020204" pitchFamily="34" charset="0"/>
              </a:rPr>
              <a:t>II - livre acesso aos sujeitos afetados e interessados;</a:t>
            </a:r>
          </a:p>
          <a:p>
            <a:pPr marL="0" indent="0" algn="just">
              <a:buNone/>
            </a:pPr>
            <a:r>
              <a:rPr lang="pt-BR" i="1" dirty="0">
                <a:solidFill>
                  <a:srgbClr val="C00000"/>
                </a:solidFill>
                <a:latin typeface="Arial" panose="020B0604020202020204" pitchFamily="34" charset="0"/>
                <a:cs typeface="Arial" panose="020B0604020202020204" pitchFamily="34" charset="0"/>
              </a:rPr>
              <a:t>III - sistematização das contribuições recebidas;</a:t>
            </a:r>
          </a:p>
          <a:p>
            <a:pPr marL="0" indent="0" algn="just">
              <a:buNone/>
            </a:pPr>
            <a:r>
              <a:rPr lang="pt-BR" i="1" dirty="0">
                <a:solidFill>
                  <a:srgbClr val="C00000"/>
                </a:solidFill>
                <a:latin typeface="Arial" panose="020B0604020202020204" pitchFamily="34" charset="0"/>
                <a:cs typeface="Arial" panose="020B0604020202020204" pitchFamily="34" charset="0"/>
              </a:rPr>
              <a:t>IV - publicidade, com ampla divulgação de seus resultados, e </a:t>
            </a:r>
            <a:r>
              <a:rPr lang="pt-BR" i="1" dirty="0" smtClean="0">
                <a:solidFill>
                  <a:srgbClr val="C00000"/>
                </a:solidFill>
                <a:latin typeface="Arial" panose="020B0604020202020204" pitchFamily="34" charset="0"/>
                <a:cs typeface="Arial" panose="020B0604020202020204" pitchFamily="34" charset="0"/>
              </a:rPr>
              <a:t>a disponibilização </a:t>
            </a:r>
            <a:r>
              <a:rPr lang="pt-BR" i="1" dirty="0">
                <a:solidFill>
                  <a:srgbClr val="C00000"/>
                </a:solidFill>
                <a:latin typeface="Arial" panose="020B0604020202020204" pitchFamily="34" charset="0"/>
                <a:cs typeface="Arial" panose="020B0604020202020204" pitchFamily="34" charset="0"/>
              </a:rPr>
              <a:t>do conteúdo dos debates; e</a:t>
            </a:r>
          </a:p>
          <a:p>
            <a:pPr marL="0" indent="0" algn="just">
              <a:buNone/>
            </a:pPr>
            <a:r>
              <a:rPr lang="pt-BR" i="1" dirty="0">
                <a:solidFill>
                  <a:srgbClr val="C00000"/>
                </a:solidFill>
                <a:latin typeface="Arial" panose="020B0604020202020204" pitchFamily="34" charset="0"/>
                <a:cs typeface="Arial" panose="020B0604020202020204" pitchFamily="34" charset="0"/>
              </a:rPr>
              <a:t>V - compromisso de resposta às propostas </a:t>
            </a:r>
            <a:r>
              <a:rPr lang="pt-BR" i="1" dirty="0" smtClean="0">
                <a:solidFill>
                  <a:srgbClr val="C00000"/>
                </a:solidFill>
                <a:latin typeface="Arial" panose="020B0604020202020204" pitchFamily="34" charset="0"/>
                <a:cs typeface="Arial" panose="020B0604020202020204" pitchFamily="34" charset="0"/>
              </a:rPr>
              <a:t>recebidas.</a:t>
            </a:r>
            <a:endParaRPr lang="pt-BR"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1411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1052736"/>
            <a:ext cx="2458616" cy="2016222"/>
          </a:xfrm>
          <a:ln>
            <a:solidFill>
              <a:schemeClr val="bg1"/>
            </a:solidFill>
          </a:ln>
        </p:spPr>
        <p:txBody>
          <a:bodyPr/>
          <a:lstStyle/>
          <a:p>
            <a:endParaRPr lang="pt-BR" dirty="0"/>
          </a:p>
        </p:txBody>
      </p:sp>
      <p:sp>
        <p:nvSpPr>
          <p:cNvPr id="6" name="Espaço Reservado para Texto 5"/>
          <p:cNvSpPr>
            <a:spLocks noGrp="1"/>
          </p:cNvSpPr>
          <p:nvPr>
            <p:ph type="body" sz="half" idx="2"/>
          </p:nvPr>
        </p:nvSpPr>
        <p:spPr>
          <a:xfrm>
            <a:off x="457200" y="3068958"/>
            <a:ext cx="3034680" cy="3057205"/>
          </a:xfrm>
        </p:spPr>
        <p:txBody>
          <a:bodyPr/>
          <a:lstStyle/>
          <a:p>
            <a:r>
              <a:rPr lang="pt-BR" dirty="0" smtClean="0">
                <a:solidFill>
                  <a:schemeClr val="bg1"/>
                </a:solidFill>
              </a:rPr>
              <a:t>N</a:t>
            </a:r>
            <a:endParaRPr lang="pt-BR" dirty="0">
              <a:solidFill>
                <a:schemeClr val="bg1"/>
              </a:solidFill>
            </a:endParaRPr>
          </a:p>
        </p:txBody>
      </p:sp>
      <p:pic>
        <p:nvPicPr>
          <p:cNvPr id="1026" name="Picture 2" descr="E:\2017-07-27-PHOTO-00000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31"/>
            <a:ext cx="2825467" cy="26643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E:\logo-prefeitura-de-bertiog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01" y="5157192"/>
            <a:ext cx="2448535" cy="646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Espaço Reservado para Conteúdo 4"/>
          <p:cNvGraphicFramePr>
            <a:graphicFrameLocks noGrp="1"/>
          </p:cNvGraphicFramePr>
          <p:nvPr>
            <p:ph idx="1"/>
            <p:extLst>
              <p:ext uri="{D42A27DB-BD31-4B8C-83A1-F6EECF244321}">
                <p14:modId xmlns:p14="http://schemas.microsoft.com/office/powerpoint/2010/main" val="116723837"/>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1590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1052736"/>
            <a:ext cx="2458616" cy="2016222"/>
          </a:xfrm>
          <a:ln>
            <a:solidFill>
              <a:schemeClr val="bg1"/>
            </a:solidFill>
          </a:ln>
        </p:spPr>
        <p:txBody>
          <a:bodyPr/>
          <a:lstStyle/>
          <a:p>
            <a:endParaRPr lang="pt-BR" dirty="0"/>
          </a:p>
        </p:txBody>
      </p:sp>
      <p:sp>
        <p:nvSpPr>
          <p:cNvPr id="6" name="Espaço Reservado para Texto 5"/>
          <p:cNvSpPr>
            <a:spLocks noGrp="1"/>
          </p:cNvSpPr>
          <p:nvPr>
            <p:ph type="body" sz="half" idx="2"/>
          </p:nvPr>
        </p:nvSpPr>
        <p:spPr>
          <a:xfrm>
            <a:off x="457200" y="3068958"/>
            <a:ext cx="3034680" cy="3057205"/>
          </a:xfrm>
        </p:spPr>
        <p:txBody>
          <a:bodyPr/>
          <a:lstStyle/>
          <a:p>
            <a:r>
              <a:rPr lang="pt-BR" dirty="0" smtClean="0">
                <a:solidFill>
                  <a:schemeClr val="bg1"/>
                </a:solidFill>
              </a:rPr>
              <a:t>N</a:t>
            </a:r>
            <a:endParaRPr lang="pt-BR" dirty="0">
              <a:solidFill>
                <a:schemeClr val="bg1"/>
              </a:solidFill>
            </a:endParaRPr>
          </a:p>
        </p:txBody>
      </p:sp>
      <p:pic>
        <p:nvPicPr>
          <p:cNvPr id="1026" name="Picture 2" descr="E:\2017-07-27-PHOTO-00000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31"/>
            <a:ext cx="2825467" cy="26643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descr="E:\logo-prefeitura-de-bertiog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01" y="5157192"/>
            <a:ext cx="2448535" cy="6469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Espaço Reservado para Conteúdo 4"/>
          <p:cNvGraphicFramePr>
            <a:graphicFrameLocks noGrp="1"/>
          </p:cNvGraphicFramePr>
          <p:nvPr>
            <p:ph idx="1"/>
            <p:extLst>
              <p:ext uri="{D42A27DB-BD31-4B8C-83A1-F6EECF244321}">
                <p14:modId xmlns:p14="http://schemas.microsoft.com/office/powerpoint/2010/main" val="159871757"/>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07300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280992709"/>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025123" y="1600200"/>
            <a:ext cx="709375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4913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2373692728"/>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dades planejadas"/>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619672" y="1916832"/>
            <a:ext cx="6253831" cy="3771154"/>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2267744" y="5953358"/>
            <a:ext cx="4464497" cy="369332"/>
          </a:xfrm>
          <a:prstGeom prst="rect">
            <a:avLst/>
          </a:prstGeom>
          <a:noFill/>
        </p:spPr>
        <p:txBody>
          <a:bodyPr wrap="square" rtlCol="0">
            <a:spAutoFit/>
          </a:bodyPr>
          <a:lstStyle/>
          <a:p>
            <a:pPr algn="ctr"/>
            <a:r>
              <a:rPr lang="pt-BR" dirty="0" smtClean="0"/>
              <a:t>SALVADOR - BAHIA</a:t>
            </a:r>
            <a:endParaRPr lang="pt-BR" dirty="0"/>
          </a:p>
        </p:txBody>
      </p:sp>
    </p:spTree>
    <p:extLst>
      <p:ext uri="{BB962C8B-B14F-4D97-AF65-F5344CB8AC3E}">
        <p14:creationId xmlns:p14="http://schemas.microsoft.com/office/powerpoint/2010/main" val="18345207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479959669"/>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a:xfrm>
            <a:off x="467544" y="1351176"/>
            <a:ext cx="8229600" cy="4525963"/>
          </a:xfrm>
        </p:spPr>
        <p:txBody>
          <a:bodyPr>
            <a:noAutofit/>
          </a:bodyPr>
          <a:lstStyle/>
          <a:p>
            <a:pPr marL="0" indent="0" algn="just">
              <a:buNone/>
            </a:pPr>
            <a:r>
              <a:rPr lang="pt-BR" sz="1800" dirty="0">
                <a:latin typeface="Arial" panose="020B0604020202020204" pitchFamily="34" charset="0"/>
                <a:cs typeface="Arial" panose="020B0604020202020204" pitchFamily="34" charset="0"/>
              </a:rPr>
              <a:t>A cidade que foi nossa </a:t>
            </a:r>
            <a:r>
              <a:rPr lang="pt-BR" sz="1800" dirty="0">
                <a:solidFill>
                  <a:srgbClr val="FF0000"/>
                </a:solidFill>
                <a:latin typeface="Arial" panose="020B0604020202020204" pitchFamily="34" charset="0"/>
                <a:cs typeface="Arial" panose="020B0604020202020204" pitchFamily="34" charset="0"/>
              </a:rPr>
              <a:t>primeira capital</a:t>
            </a:r>
            <a:r>
              <a:rPr lang="pt-BR" sz="1800" dirty="0">
                <a:latin typeface="Arial" panose="020B0604020202020204" pitchFamily="34" charset="0"/>
                <a:cs typeface="Arial" panose="020B0604020202020204" pitchFamily="34" charset="0"/>
              </a:rPr>
              <a:t>, no período colonial, é considerada uma cidade planejada. </a:t>
            </a:r>
            <a:r>
              <a:rPr lang="pt-BR" sz="1800" dirty="0">
                <a:solidFill>
                  <a:srgbClr val="FF0000"/>
                </a:solidFill>
                <a:latin typeface="Arial" panose="020B0604020202020204" pitchFamily="34" charset="0"/>
                <a:cs typeface="Arial" panose="020B0604020202020204" pitchFamily="34" charset="0"/>
              </a:rPr>
              <a:t>Fundada em 1549</a:t>
            </a:r>
            <a:r>
              <a:rPr lang="pt-BR" sz="1800" dirty="0">
                <a:latin typeface="Arial" panose="020B0604020202020204" pitchFamily="34" charset="0"/>
                <a:cs typeface="Arial" panose="020B0604020202020204" pitchFamily="34" charset="0"/>
              </a:rPr>
              <a:t>, o projeto é do arquiteto Luís Dias.  De acordo com Antônio </a:t>
            </a:r>
            <a:r>
              <a:rPr lang="pt-BR" sz="1800" dirty="0" err="1">
                <a:latin typeface="Arial" panose="020B0604020202020204" pitchFamily="34" charset="0"/>
                <a:cs typeface="Arial" panose="020B0604020202020204" pitchFamily="34" charset="0"/>
              </a:rPr>
              <a:t>Risério</a:t>
            </a:r>
            <a:r>
              <a:rPr lang="pt-BR" sz="1800" dirty="0">
                <a:latin typeface="Arial" panose="020B0604020202020204" pitchFamily="34" charset="0"/>
                <a:cs typeface="Arial" panose="020B0604020202020204" pitchFamily="34" charset="0"/>
              </a:rPr>
              <a:t> no livro A Cidade no Brasil, “Salvador foi inteiramente definida e desenhada em prancheta lisboeta, em ‘traços e amostras’ cuja execução, confiada ao arquiteto Luís Dias, deveria ser rigorosamente cumprida”. A atual capital do Estado da Bahia viria a ser </a:t>
            </a:r>
            <a:r>
              <a:rPr lang="pt-BR" sz="1800" dirty="0">
                <a:solidFill>
                  <a:srgbClr val="FF0000"/>
                </a:solidFill>
                <a:latin typeface="Arial" panose="020B0604020202020204" pitchFamily="34" charset="0"/>
                <a:cs typeface="Arial" panose="020B0604020202020204" pitchFamily="34" charset="0"/>
              </a:rPr>
              <a:t>a sede do governo Geral do Brasil </a:t>
            </a:r>
            <a:r>
              <a:rPr lang="pt-BR" sz="1800" dirty="0">
                <a:latin typeface="Arial" panose="020B0604020202020204" pitchFamily="34" charset="0"/>
                <a:cs typeface="Arial" panose="020B0604020202020204" pitchFamily="34" charset="0"/>
              </a:rPr>
              <a:t>e para isso teria a </a:t>
            </a:r>
            <a:r>
              <a:rPr lang="pt-BR" sz="1800" dirty="0">
                <a:solidFill>
                  <a:srgbClr val="FF0000"/>
                </a:solidFill>
                <a:latin typeface="Arial" panose="020B0604020202020204" pitchFamily="34" charset="0"/>
                <a:cs typeface="Arial" panose="020B0604020202020204" pitchFamily="34" charset="0"/>
              </a:rPr>
              <a:t>função de cidade-fortaleza</a:t>
            </a:r>
            <a:r>
              <a:rPr lang="pt-BR" sz="1800" dirty="0">
                <a:latin typeface="Arial" panose="020B0604020202020204" pitchFamily="34" charset="0"/>
                <a:cs typeface="Arial" panose="020B0604020202020204" pitchFamily="34" charset="0"/>
              </a:rPr>
              <a:t>. Para Edison Carneiro, em A Cidade de Salvador, 1549: uma Reconstituição Histórica, sem qualquer hesitação era “</a:t>
            </a:r>
            <a:r>
              <a:rPr lang="pt-BR" sz="1800" dirty="0" smtClean="0">
                <a:latin typeface="Arial" panose="020B0604020202020204" pitchFamily="34" charset="0"/>
                <a:cs typeface="Arial" panose="020B0604020202020204" pitchFamily="34" charset="0"/>
              </a:rPr>
              <a:t>uma </a:t>
            </a:r>
            <a:r>
              <a:rPr lang="pt-BR" sz="1800" dirty="0">
                <a:latin typeface="Arial" panose="020B0604020202020204" pitchFamily="34" charset="0"/>
                <a:cs typeface="Arial" panose="020B0604020202020204" pitchFamily="34" charset="0"/>
              </a:rPr>
              <a:t>Brasília do século XVI</a:t>
            </a:r>
            <a:r>
              <a:rPr lang="pt-BR" sz="1800" dirty="0" smtClean="0">
                <a:latin typeface="Arial" panose="020B0604020202020204" pitchFamily="34" charset="0"/>
                <a:cs typeface="Arial" panose="020B0604020202020204" pitchFamily="34" charset="0"/>
              </a:rPr>
              <a:t>”.</a:t>
            </a:r>
          </a:p>
          <a:p>
            <a:pPr marL="0" indent="0" algn="just">
              <a:buNone/>
            </a:pPr>
            <a:r>
              <a:rPr lang="pt-BR" sz="1800" dirty="0">
                <a:latin typeface="Arial" panose="020B0604020202020204" pitchFamily="34" charset="0"/>
                <a:cs typeface="Arial" panose="020B0604020202020204" pitchFamily="34" charset="0"/>
              </a:rPr>
              <a:t>Uma característica importante do planejamento de Salvador </a:t>
            </a:r>
            <a:r>
              <a:rPr lang="pt-BR" sz="1800" dirty="0">
                <a:solidFill>
                  <a:srgbClr val="FF0000"/>
                </a:solidFill>
                <a:latin typeface="Arial" panose="020B0604020202020204" pitchFamily="34" charset="0"/>
                <a:cs typeface="Arial" panose="020B0604020202020204" pitchFamily="34" charset="0"/>
              </a:rPr>
              <a:t>foi a concepção racional e geométrica</a:t>
            </a:r>
            <a:r>
              <a:rPr lang="pt-BR" sz="1800" dirty="0">
                <a:latin typeface="Arial" panose="020B0604020202020204" pitchFamily="34" charset="0"/>
                <a:cs typeface="Arial" panose="020B0604020202020204" pitchFamily="34" charset="0"/>
              </a:rPr>
              <a:t>. Apesar do terreno irregular, para incluir um traçado geométrico foi adotado o princípio de adaptação ao sítio, de </a:t>
            </a:r>
            <a:r>
              <a:rPr lang="pt-BR" sz="1800" dirty="0" err="1">
                <a:latin typeface="Arial" panose="020B0604020202020204" pitchFamily="34" charset="0"/>
                <a:cs typeface="Arial" panose="020B0604020202020204" pitchFamily="34" charset="0"/>
              </a:rPr>
              <a:t>Vitrúvio</a:t>
            </a:r>
            <a:r>
              <a:rPr lang="pt-BR" sz="1800" dirty="0">
                <a:latin typeface="Arial" panose="020B0604020202020204" pitchFamily="34" charset="0"/>
                <a:cs typeface="Arial" panose="020B0604020202020204" pitchFamily="34" charset="0"/>
              </a:rPr>
              <a:t>. “A Cidade da Bahia, fruto do </a:t>
            </a:r>
            <a:r>
              <a:rPr lang="pt-BR" sz="1800" dirty="0" err="1">
                <a:latin typeface="Arial" panose="020B0604020202020204" pitchFamily="34" charset="0"/>
                <a:cs typeface="Arial" panose="020B0604020202020204" pitchFamily="34" charset="0"/>
              </a:rPr>
              <a:t>geometrismo</a:t>
            </a:r>
            <a:r>
              <a:rPr lang="pt-BR" sz="1800" dirty="0">
                <a:latin typeface="Arial" panose="020B0604020202020204" pitchFamily="34" charset="0"/>
                <a:cs typeface="Arial" panose="020B0604020202020204" pitchFamily="34" charset="0"/>
              </a:rPr>
              <a:t> do urbanismo colonial lusitano. Foi de fato concebida no âmbito maior do pensamento renascentista, sob o signo da Antiguidade greco-romana encarnada na figura de na figura de </a:t>
            </a:r>
            <a:r>
              <a:rPr lang="pt-BR" sz="1800" dirty="0" err="1">
                <a:latin typeface="Arial" panose="020B0604020202020204" pitchFamily="34" charset="0"/>
                <a:cs typeface="Arial" panose="020B0604020202020204" pitchFamily="34" charset="0"/>
              </a:rPr>
              <a:t>Vitrúvio</a:t>
            </a:r>
            <a:r>
              <a:rPr lang="pt-BR" sz="1800" dirty="0">
                <a:latin typeface="Arial" panose="020B0604020202020204" pitchFamily="34" charset="0"/>
                <a:cs typeface="Arial" panose="020B0604020202020204" pitchFamily="34" charset="0"/>
              </a:rPr>
              <a:t>”, segundo </a:t>
            </a:r>
            <a:r>
              <a:rPr lang="pt-BR" sz="1800" dirty="0" err="1">
                <a:latin typeface="Arial" panose="020B0604020202020204" pitchFamily="34" charset="0"/>
                <a:cs typeface="Arial" panose="020B0604020202020204" pitchFamily="34" charset="0"/>
              </a:rPr>
              <a:t>Risério</a:t>
            </a:r>
            <a:r>
              <a:rPr lang="pt-BR" sz="1800" dirty="0">
                <a:latin typeface="Arial" panose="020B0604020202020204" pitchFamily="34" charset="0"/>
                <a:cs typeface="Arial" panose="020B0604020202020204" pitchFamily="34" charset="0"/>
              </a:rPr>
              <a:t>. </a:t>
            </a:r>
            <a:r>
              <a:rPr lang="pt-BR" sz="1800" dirty="0" smtClean="0">
                <a:latin typeface="Arial" panose="020B0604020202020204" pitchFamily="34" charset="0"/>
                <a:cs typeface="Arial" panose="020B0604020202020204" pitchFamily="34" charset="0"/>
              </a:rPr>
              <a:t>Portanto</a:t>
            </a:r>
            <a:r>
              <a:rPr lang="pt-BR" sz="1800" dirty="0">
                <a:latin typeface="Arial" panose="020B0604020202020204" pitchFamily="34" charset="0"/>
                <a:cs typeface="Arial" panose="020B0604020202020204" pitchFamily="34" charset="0"/>
              </a:rPr>
              <a:t>, Salvador foi planejada já pensando em sua importante função administrativa e militar e para ser o centro do Império português no Novo Mundo. A cidade carregou essa importância pelos 200 anos seguintes.</a:t>
            </a:r>
          </a:p>
        </p:txBody>
      </p:sp>
    </p:spTree>
    <p:extLst>
      <p:ext uri="{BB962C8B-B14F-4D97-AF65-F5344CB8AC3E}">
        <p14:creationId xmlns:p14="http://schemas.microsoft.com/office/powerpoint/2010/main" val="25365108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070881480"/>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475656" y="2996952"/>
            <a:ext cx="6945094" cy="189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3217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2777732997"/>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dades_planejadas1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165819" y="1600200"/>
            <a:ext cx="681236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497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46356432"/>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2123728" y="1401206"/>
            <a:ext cx="5066080" cy="477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2007441" y="6240464"/>
            <a:ext cx="4392488" cy="369332"/>
          </a:xfrm>
          <a:prstGeom prst="rect">
            <a:avLst/>
          </a:prstGeom>
          <a:noFill/>
        </p:spPr>
        <p:txBody>
          <a:bodyPr wrap="square" rtlCol="0">
            <a:spAutoFit/>
          </a:bodyPr>
          <a:lstStyle/>
          <a:p>
            <a:pPr algn="ctr"/>
            <a:r>
              <a:rPr lang="pt-BR" dirty="0" smtClean="0"/>
              <a:t>TEREZINA - PIAUÍ</a:t>
            </a:r>
            <a:endParaRPr lang="pt-BR" dirty="0"/>
          </a:p>
        </p:txBody>
      </p:sp>
    </p:spTree>
    <p:extLst>
      <p:ext uri="{BB962C8B-B14F-4D97-AF65-F5344CB8AC3E}">
        <p14:creationId xmlns:p14="http://schemas.microsoft.com/office/powerpoint/2010/main" val="17899196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082768319"/>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p:txBody>
          <a:bodyPr>
            <a:normAutofit fontScale="70000" lnSpcReduction="20000"/>
          </a:bodyPr>
          <a:lstStyle/>
          <a:p>
            <a:pPr marL="0" indent="0" algn="just" fontAlgn="base">
              <a:buNone/>
            </a:pPr>
            <a:r>
              <a:rPr lang="pt-BR" sz="2600" dirty="0">
                <a:latin typeface="Arial" panose="020B0604020202020204" pitchFamily="34" charset="0"/>
                <a:cs typeface="Arial" panose="020B0604020202020204" pitchFamily="34" charset="0"/>
              </a:rPr>
              <a:t>A capital do Estado do Piauí </a:t>
            </a:r>
            <a:r>
              <a:rPr lang="pt-BR" sz="2600" dirty="0">
                <a:solidFill>
                  <a:srgbClr val="FF0000"/>
                </a:solidFill>
                <a:latin typeface="Arial" panose="020B0604020202020204" pitchFamily="34" charset="0"/>
                <a:cs typeface="Arial" panose="020B0604020202020204" pitchFamily="34" charset="0"/>
              </a:rPr>
              <a:t>foi a segunda cidade planejada no Brasil</a:t>
            </a:r>
            <a:r>
              <a:rPr lang="pt-BR" sz="2600" b="1" dirty="0">
                <a:latin typeface="Arial" panose="020B0604020202020204" pitchFamily="34" charset="0"/>
                <a:cs typeface="Arial" panose="020B0604020202020204" pitchFamily="34" charset="0"/>
              </a:rPr>
              <a:t>.</a:t>
            </a:r>
            <a:r>
              <a:rPr lang="pt-BR" sz="2600" dirty="0">
                <a:latin typeface="Arial" panose="020B0604020202020204" pitchFamily="34" charset="0"/>
                <a:cs typeface="Arial" panose="020B0604020202020204" pitchFamily="34" charset="0"/>
              </a:rPr>
              <a:t> Isso se deu durante o Império, visto que Teresina foi </a:t>
            </a:r>
            <a:r>
              <a:rPr lang="pt-BR" sz="2600" dirty="0">
                <a:solidFill>
                  <a:srgbClr val="FF0000"/>
                </a:solidFill>
                <a:latin typeface="Arial" panose="020B0604020202020204" pitchFamily="34" charset="0"/>
                <a:cs typeface="Arial" panose="020B0604020202020204" pitchFamily="34" charset="0"/>
              </a:rPr>
              <a:t>fundada em 1852</a:t>
            </a:r>
            <a:r>
              <a:rPr lang="pt-BR" sz="2600" dirty="0">
                <a:latin typeface="Arial" panose="020B0604020202020204" pitchFamily="34" charset="0"/>
                <a:cs typeface="Arial" panose="020B0604020202020204" pitchFamily="34" charset="0"/>
              </a:rPr>
              <a:t>. Assim como Salvador, a função primária de Teresina era a administrativa e servir de capital provinciana à época. O desenho da cidade foi feito por José Antônio Saraiva e João Isidoro França. A cidade recebeu esse nome em homenagem à Imperatriz Teresa Cristina. O motivo? Foi por intermédio da Imperatriz que Dom Pedro II aceitou mudar a capital da província, então na cidade de Oeiras para um novo sítio urbano previamente planejado. Seu desenho não apresenta grande ruptura com a tradição colonial portuguesa do </a:t>
            </a:r>
            <a:r>
              <a:rPr lang="pt-BR" sz="2600" dirty="0">
                <a:solidFill>
                  <a:srgbClr val="FF0000"/>
                </a:solidFill>
                <a:latin typeface="Arial" panose="020B0604020202020204" pitchFamily="34" charset="0"/>
                <a:cs typeface="Arial" panose="020B0604020202020204" pitchFamily="34" charset="0"/>
              </a:rPr>
              <a:t>traçado ortogonal xadrez, com os edifícios administrativos e religiosos ao centro</a:t>
            </a:r>
            <a:r>
              <a:rPr lang="pt-BR" sz="2600" b="1" dirty="0">
                <a:latin typeface="Arial" panose="020B0604020202020204" pitchFamily="34" charset="0"/>
                <a:cs typeface="Arial" panose="020B0604020202020204" pitchFamily="34" charset="0"/>
              </a:rPr>
              <a:t>.</a:t>
            </a:r>
            <a:endParaRPr lang="pt-BR" sz="2600" dirty="0">
              <a:latin typeface="Arial" panose="020B0604020202020204" pitchFamily="34" charset="0"/>
              <a:cs typeface="Arial" panose="020B0604020202020204" pitchFamily="34" charset="0"/>
            </a:endParaRPr>
          </a:p>
          <a:p>
            <a:pPr marL="0" indent="0" algn="just" fontAlgn="base">
              <a:buNone/>
            </a:pPr>
            <a:r>
              <a:rPr lang="pt-BR" sz="2600" dirty="0">
                <a:latin typeface="Arial" panose="020B0604020202020204" pitchFamily="34" charset="0"/>
                <a:cs typeface="Arial" panose="020B0604020202020204" pitchFamily="34" charset="0"/>
              </a:rPr>
              <a:t>A escolha da localização (a única capital do Nordeste longe da costa) entre os rios Parnaíba e Poti possibilitou o fácil acesso à água e também o desenvolvimento do comércio com outras regiões, o que lhe conferiu o título de </a:t>
            </a:r>
            <a:r>
              <a:rPr lang="pt-BR" sz="2600" dirty="0">
                <a:solidFill>
                  <a:srgbClr val="FF0000"/>
                </a:solidFill>
                <a:latin typeface="Arial" panose="020B0604020202020204" pitchFamily="34" charset="0"/>
                <a:cs typeface="Arial" panose="020B0604020202020204" pitchFamily="34" charset="0"/>
              </a:rPr>
              <a:t>Mesopotâmia Brasileira</a:t>
            </a:r>
            <a:r>
              <a:rPr lang="pt-BR" sz="2600" b="1" dirty="0">
                <a:latin typeface="Arial" panose="020B0604020202020204" pitchFamily="34" charset="0"/>
                <a:cs typeface="Arial" panose="020B0604020202020204" pitchFamily="34" charset="0"/>
              </a:rPr>
              <a:t>.</a:t>
            </a:r>
            <a:r>
              <a:rPr lang="pt-BR" sz="2600" dirty="0">
                <a:latin typeface="Arial" panose="020B0604020202020204" pitchFamily="34" charset="0"/>
                <a:cs typeface="Arial" panose="020B0604020202020204" pitchFamily="34" charset="0"/>
              </a:rPr>
              <a:t>  Na estruturação da cidade, houve a preocupação em concentrar em áreas separadas as atividades. De um lado a esfera política e em outro lado o centro econômico, com a construção do mercado velho. Devido ruas e avenidas amplamente arborizadas, a capital do Piauí é hoje conhecida como “Cidade Verde”.</a:t>
            </a:r>
          </a:p>
          <a:p>
            <a:pPr marL="0" indent="0">
              <a:buNone/>
            </a:pPr>
            <a:endParaRPr lang="pt-BR" dirty="0"/>
          </a:p>
        </p:txBody>
      </p:sp>
    </p:spTree>
    <p:extLst>
      <p:ext uri="{BB962C8B-B14F-4D97-AF65-F5344CB8AC3E}">
        <p14:creationId xmlns:p14="http://schemas.microsoft.com/office/powerpoint/2010/main" val="34869347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404025463"/>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dades_planejadas14"/>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791580" y="1886630"/>
            <a:ext cx="7740860" cy="371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8091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584899464"/>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dades planejadas"/>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952624" y="1700809"/>
            <a:ext cx="5950763" cy="3862586"/>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47864" y="5908630"/>
            <a:ext cx="2444900" cy="369332"/>
          </a:xfrm>
          <a:prstGeom prst="rect">
            <a:avLst/>
          </a:prstGeom>
          <a:noFill/>
        </p:spPr>
        <p:txBody>
          <a:bodyPr wrap="none" rtlCol="0">
            <a:spAutoFit/>
          </a:bodyPr>
          <a:lstStyle/>
          <a:p>
            <a:r>
              <a:rPr lang="pt-BR" dirty="0" smtClean="0"/>
              <a:t>ARACAJÚ - SERGIPE</a:t>
            </a:r>
            <a:endParaRPr lang="pt-BR" dirty="0"/>
          </a:p>
        </p:txBody>
      </p:sp>
    </p:spTree>
    <p:extLst>
      <p:ext uri="{BB962C8B-B14F-4D97-AF65-F5344CB8AC3E}">
        <p14:creationId xmlns:p14="http://schemas.microsoft.com/office/powerpoint/2010/main" val="14086768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2274388507"/>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p:txBody>
          <a:bodyPr>
            <a:normAutofit/>
          </a:bodyPr>
          <a:lstStyle/>
          <a:p>
            <a:pPr marL="0" indent="0" algn="just">
              <a:buNone/>
            </a:pPr>
            <a:r>
              <a:rPr lang="pt-BR" sz="1800" dirty="0">
                <a:solidFill>
                  <a:srgbClr val="FF0000"/>
                </a:solidFill>
                <a:latin typeface="Arial" panose="020B0604020202020204" pitchFamily="34" charset="0"/>
                <a:cs typeface="Arial" panose="020B0604020202020204" pitchFamily="34" charset="0"/>
              </a:rPr>
              <a:t>Nessa mesma época de planejamento e fundação de Teresina, outra província do Nordeste teve sua capital transferida para uma cidade projetada: Sergipe</a:t>
            </a:r>
            <a:r>
              <a:rPr lang="pt-BR" sz="1800" dirty="0">
                <a:latin typeface="Arial" panose="020B0604020202020204" pitchFamily="34" charset="0"/>
                <a:cs typeface="Arial" panose="020B0604020202020204" pitchFamily="34" charset="0"/>
              </a:rPr>
              <a:t>. </a:t>
            </a:r>
            <a:r>
              <a:rPr lang="pt-BR" sz="1800" dirty="0">
                <a:solidFill>
                  <a:srgbClr val="FF0000"/>
                </a:solidFill>
                <a:latin typeface="Arial" panose="020B0604020202020204" pitchFamily="34" charset="0"/>
                <a:cs typeface="Arial" panose="020B0604020202020204" pitchFamily="34" charset="0"/>
              </a:rPr>
              <a:t>Em 1855,</a:t>
            </a:r>
            <a:r>
              <a:rPr lang="pt-BR" sz="1800" dirty="0">
                <a:latin typeface="Arial" panose="020B0604020202020204" pitchFamily="34" charset="0"/>
                <a:cs typeface="Arial" panose="020B0604020202020204" pitchFamily="34" charset="0"/>
              </a:rPr>
              <a:t> São Cristovão deixou de ser a capital administrativa da província, cuja passara a ser a  nova cidade de Aracaju. A mudança atendeu à necessidade de uma capital com </a:t>
            </a:r>
            <a:r>
              <a:rPr lang="pt-BR" sz="1800" dirty="0" smtClean="0">
                <a:latin typeface="Arial" panose="020B0604020202020204" pitchFamily="34" charset="0"/>
                <a:cs typeface="Arial" panose="020B0604020202020204" pitchFamily="34" charset="0"/>
              </a:rPr>
              <a:t>fácil </a:t>
            </a:r>
            <a:r>
              <a:rPr lang="pt-BR" sz="1800" dirty="0">
                <a:latin typeface="Arial" panose="020B0604020202020204" pitchFamily="34" charset="0"/>
                <a:cs typeface="Arial" panose="020B0604020202020204" pitchFamily="34" charset="0"/>
              </a:rPr>
              <a:t>acesso às atividades portuárias</a:t>
            </a:r>
            <a:r>
              <a:rPr lang="pt-BR" sz="1800" dirty="0" smtClean="0">
                <a:latin typeface="Arial" panose="020B0604020202020204" pitchFamily="34" charset="0"/>
                <a:cs typeface="Arial" panose="020B0604020202020204" pitchFamily="34" charset="0"/>
              </a:rPr>
              <a:t>.</a:t>
            </a:r>
          </a:p>
          <a:p>
            <a:pPr marL="0" indent="0" algn="just">
              <a:buNone/>
            </a:pPr>
            <a:r>
              <a:rPr lang="pt-BR" sz="1800" dirty="0">
                <a:latin typeface="Arial" panose="020B0604020202020204" pitchFamily="34" charset="0"/>
                <a:cs typeface="Arial" panose="020B0604020202020204" pitchFamily="34" charset="0"/>
              </a:rPr>
              <a:t>O projeto de Aracaju também aconteceu como uma das </a:t>
            </a:r>
            <a:r>
              <a:rPr lang="pt-BR" sz="1800" dirty="0">
                <a:solidFill>
                  <a:srgbClr val="FF0000"/>
                </a:solidFill>
                <a:latin typeface="Arial" panose="020B0604020202020204" pitchFamily="34" charset="0"/>
                <a:cs typeface="Arial" panose="020B0604020202020204" pitchFamily="34" charset="0"/>
              </a:rPr>
              <a:t>cidades planejadas em traçado ortogonal estilo xadrez.</a:t>
            </a:r>
            <a:r>
              <a:rPr lang="pt-BR" sz="1800" dirty="0">
                <a:latin typeface="Arial" panose="020B0604020202020204" pitchFamily="34" charset="0"/>
                <a:cs typeface="Arial" panose="020B0604020202020204" pitchFamily="34" charset="0"/>
              </a:rPr>
              <a:t> O engenheiro Sebastião José Basílio Pirro, mesmo encontrando enormes dificuldades graças ao solo pantanoso conseguiu erguer a cidade. Essa prosperou rapidamente e contribuiu, graças à sua localização, para escoar a produção agrícola de Sergipe. O plano urbanístico de Pirro foi bastante audacioso para a época, justamente por necessitar vencer a localização de pântanos e charcos.</a:t>
            </a:r>
          </a:p>
        </p:txBody>
      </p:sp>
    </p:spTree>
    <p:extLst>
      <p:ext uri="{BB962C8B-B14F-4D97-AF65-F5344CB8AC3E}">
        <p14:creationId xmlns:p14="http://schemas.microsoft.com/office/powerpoint/2010/main" val="10831765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288093587"/>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dades_planejadas15"/>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511233" y="2127914"/>
            <a:ext cx="7949200" cy="354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739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234448608"/>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dades planejadas "/>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331640" y="1386402"/>
            <a:ext cx="6535686"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051720" y="6035309"/>
            <a:ext cx="4968552" cy="369332"/>
          </a:xfrm>
          <a:prstGeom prst="rect">
            <a:avLst/>
          </a:prstGeom>
          <a:noFill/>
        </p:spPr>
        <p:txBody>
          <a:bodyPr wrap="square" rtlCol="0">
            <a:spAutoFit/>
          </a:bodyPr>
          <a:lstStyle/>
          <a:p>
            <a:r>
              <a:rPr lang="pt-BR" dirty="0" smtClean="0"/>
              <a:t>BELO HORIZONTE – MINAS GERAIS</a:t>
            </a:r>
            <a:endParaRPr lang="pt-BR" dirty="0"/>
          </a:p>
        </p:txBody>
      </p:sp>
    </p:spTree>
    <p:extLst>
      <p:ext uri="{BB962C8B-B14F-4D97-AF65-F5344CB8AC3E}">
        <p14:creationId xmlns:p14="http://schemas.microsoft.com/office/powerpoint/2010/main" val="17360739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438178852"/>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a:xfrm>
            <a:off x="395536" y="1484784"/>
            <a:ext cx="8229600" cy="4525963"/>
          </a:xfrm>
        </p:spPr>
        <p:txBody>
          <a:bodyPr>
            <a:noAutofit/>
          </a:bodyPr>
          <a:lstStyle/>
          <a:p>
            <a:pPr marL="0" indent="0" algn="just">
              <a:buNone/>
            </a:pPr>
            <a:r>
              <a:rPr lang="pt-BR" sz="1600" dirty="0">
                <a:latin typeface="Arial" panose="020B0604020202020204" pitchFamily="34" charset="0"/>
                <a:cs typeface="Arial" panose="020B0604020202020204" pitchFamily="34" charset="0"/>
              </a:rPr>
              <a:t>Durante o período colonial, a província das Minas Gerais protagonizou grande importância econômica e cultural. No conhecido “ciclo do ouro”, inúmeras cidades se formaram na região das minas a qual adquiriu identidade tipicamente urbana. </a:t>
            </a:r>
            <a:r>
              <a:rPr lang="pt-BR" sz="1600" dirty="0">
                <a:solidFill>
                  <a:srgbClr val="FF0000"/>
                </a:solidFill>
                <a:latin typeface="Arial" panose="020B0604020202020204" pitchFamily="34" charset="0"/>
                <a:cs typeface="Arial" panose="020B0604020202020204" pitchFamily="34" charset="0"/>
              </a:rPr>
              <a:t>Com a Proclamação da República em 1889, momento marcado por novas influências da modernidade e da preparação para a chegada ao século XX</a:t>
            </a:r>
            <a:r>
              <a:rPr lang="pt-BR" sz="1600" dirty="0">
                <a:latin typeface="Arial" panose="020B0604020202020204" pitchFamily="34" charset="0"/>
                <a:cs typeface="Arial" panose="020B0604020202020204" pitchFamily="34" charset="0"/>
              </a:rPr>
              <a:t>, </a:t>
            </a:r>
            <a:r>
              <a:rPr lang="pt-BR" sz="1600" dirty="0">
                <a:solidFill>
                  <a:srgbClr val="FF0000"/>
                </a:solidFill>
                <a:latin typeface="Arial" panose="020B0604020202020204" pitchFamily="34" charset="0"/>
                <a:cs typeface="Arial" panose="020B0604020202020204" pitchFamily="34" charset="0"/>
              </a:rPr>
              <a:t>os mineiros reivindicaram uma capital, mais condizente com aquela conjuntura. Na época</a:t>
            </a:r>
            <a:r>
              <a:rPr lang="pt-BR" sz="1600" dirty="0">
                <a:latin typeface="Arial" panose="020B0604020202020204" pitchFamily="34" charset="0"/>
                <a:cs typeface="Arial" panose="020B0604020202020204" pitchFamily="34" charset="0"/>
              </a:rPr>
              <a:t>, </a:t>
            </a:r>
            <a:r>
              <a:rPr lang="pt-BR" sz="1600" dirty="0">
                <a:solidFill>
                  <a:srgbClr val="FF0000"/>
                </a:solidFill>
                <a:latin typeface="Arial" panose="020B0604020202020204" pitchFamily="34" charset="0"/>
                <a:cs typeface="Arial" panose="020B0604020202020204" pitchFamily="34" charset="0"/>
              </a:rPr>
              <a:t>a sede administrativa de Minas Gerais ainda era Vila Rica (atual Ouro Preto</a:t>
            </a:r>
            <a:r>
              <a:rPr lang="pt-BR" sz="1600" dirty="0">
                <a:latin typeface="Arial" panose="020B0604020202020204" pitchFamily="34" charset="0"/>
                <a:cs typeface="Arial" panose="020B0604020202020204" pitchFamily="34" charset="0"/>
              </a:rPr>
              <a:t>), cidade colonial e barroca em franca decadência após seu apogeu no auge das explorações auríferas</a:t>
            </a:r>
            <a:r>
              <a:rPr lang="pt-BR" sz="1600" dirty="0" smtClean="0">
                <a:latin typeface="Arial" panose="020B0604020202020204" pitchFamily="34" charset="0"/>
                <a:cs typeface="Arial" panose="020B0604020202020204" pitchFamily="34" charset="0"/>
              </a:rPr>
              <a:t>.</a:t>
            </a:r>
          </a:p>
          <a:p>
            <a:pPr marL="0" indent="0" algn="just">
              <a:buNone/>
            </a:pPr>
            <a:r>
              <a:rPr lang="pt-BR" sz="1600" dirty="0">
                <a:solidFill>
                  <a:srgbClr val="FF0000"/>
                </a:solidFill>
                <a:latin typeface="Arial" panose="020B0604020202020204" pitchFamily="34" charset="0"/>
                <a:cs typeface="Arial" panose="020B0604020202020204" pitchFamily="34" charset="0"/>
              </a:rPr>
              <a:t>A nova cidade foi encomendada em 1893 e entregue em 1897</a:t>
            </a:r>
            <a:r>
              <a:rPr lang="pt-BR" sz="1600" dirty="0">
                <a:latin typeface="Arial" panose="020B0604020202020204" pitchFamily="34" charset="0"/>
                <a:cs typeface="Arial" panose="020B0604020202020204" pitchFamily="34" charset="0"/>
              </a:rPr>
              <a:t>. Aarão Reis, engenheiro urbanista paraense ficou responsável pelo projeto com inspiração fortemente francesa. O plano incorporava as ideais de Georges Eugéne Haussman,  prefeito de Paris que, no final do século XIX, literalmente colocou parte da capital da França abaixo para remodelar e replanejar, ficando conhecido como “o artista demolidor</a:t>
            </a:r>
            <a:r>
              <a:rPr lang="pt-BR" sz="1600" dirty="0" smtClean="0">
                <a:latin typeface="Arial" panose="020B0604020202020204" pitchFamily="34" charset="0"/>
                <a:cs typeface="Arial" panose="020B0604020202020204" pitchFamily="34" charset="0"/>
              </a:rPr>
              <a:t>”.</a:t>
            </a:r>
            <a:endParaRPr lang="pt-BR" sz="1600" dirty="0">
              <a:latin typeface="Arial" panose="020B0604020202020204" pitchFamily="34" charset="0"/>
              <a:cs typeface="Arial" panose="020B0604020202020204" pitchFamily="34" charset="0"/>
            </a:endParaRPr>
          </a:p>
          <a:p>
            <a:pPr marL="0" indent="0" algn="just">
              <a:buNone/>
            </a:pPr>
            <a:r>
              <a:rPr lang="pt-BR" sz="1600" dirty="0">
                <a:latin typeface="Arial" panose="020B0604020202020204" pitchFamily="34" charset="0"/>
                <a:cs typeface="Arial" panose="020B0604020202020204" pitchFamily="34" charset="0"/>
              </a:rPr>
              <a:t>Sendo então a primeira cidade brasileira moderna planejada, foram feitas avenidas em diagonal e quarteirões de dimensões regulares. Belo Horizonte nasceu com grandes bulevares circulantes. Entre a paisagem urbana e a natural previu-se uma área de transição que articulava os dois setores. Então ficou assim: na chamada área urbana ficaram concentrados a administração, os serviços, o comércio e as moradias urbanas. Na faixa suburbana um misto entre moradias de padrão urbano e chácaras de pequeno ou médio portes. E por fim, na região rural, um cinturão verde para o abastecimento urbano de alimentos.</a:t>
            </a:r>
          </a:p>
        </p:txBody>
      </p:sp>
    </p:spTree>
    <p:extLst>
      <p:ext uri="{BB962C8B-B14F-4D97-AF65-F5344CB8AC3E}">
        <p14:creationId xmlns:p14="http://schemas.microsoft.com/office/powerpoint/2010/main" val="13559792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028842211"/>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m para goiania"/>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952624" y="1556792"/>
            <a:ext cx="6104304" cy="403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9164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293344059"/>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Espaço Reservado para Conteúdo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331640" y="1988840"/>
            <a:ext cx="6869832" cy="3456384"/>
          </a:xfrm>
          <a:ln>
            <a:solidFill>
              <a:schemeClr val="bg1"/>
            </a:solidFill>
          </a:ln>
        </p:spPr>
      </p:pic>
    </p:spTree>
    <p:extLst>
      <p:ext uri="{BB962C8B-B14F-4D97-AF65-F5344CB8AC3E}">
        <p14:creationId xmlns:p14="http://schemas.microsoft.com/office/powerpoint/2010/main" val="42686995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158993612"/>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idades_planejadas5"/>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3059832" y="1363788"/>
            <a:ext cx="2718160" cy="510048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6122503" y="4509120"/>
            <a:ext cx="2182208" cy="369332"/>
          </a:xfrm>
          <a:prstGeom prst="rect">
            <a:avLst/>
          </a:prstGeom>
          <a:noFill/>
        </p:spPr>
        <p:txBody>
          <a:bodyPr wrap="square" rtlCol="0">
            <a:spAutoFit/>
          </a:bodyPr>
          <a:lstStyle/>
          <a:p>
            <a:r>
              <a:rPr lang="pt-BR" dirty="0" smtClean="0"/>
              <a:t>GOIÂNIA - GOIAS</a:t>
            </a:r>
            <a:endParaRPr lang="pt-BR" dirty="0"/>
          </a:p>
        </p:txBody>
      </p:sp>
    </p:spTree>
    <p:extLst>
      <p:ext uri="{BB962C8B-B14F-4D97-AF65-F5344CB8AC3E}">
        <p14:creationId xmlns:p14="http://schemas.microsoft.com/office/powerpoint/2010/main" val="27040858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590848720"/>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a:xfrm>
            <a:off x="467544" y="1484784"/>
            <a:ext cx="8229600" cy="4525963"/>
          </a:xfrm>
        </p:spPr>
        <p:txBody>
          <a:bodyPr>
            <a:noAutofit/>
          </a:bodyPr>
          <a:lstStyle/>
          <a:p>
            <a:pPr marL="0" indent="0" algn="just">
              <a:buNone/>
            </a:pPr>
            <a:r>
              <a:rPr lang="pt-BR" sz="1600" dirty="0">
                <a:solidFill>
                  <a:srgbClr val="FF0000"/>
                </a:solidFill>
                <a:latin typeface="Arial" panose="020B0604020202020204" pitchFamily="34" charset="0"/>
                <a:cs typeface="Arial" panose="020B0604020202020204" pitchFamily="34" charset="0"/>
              </a:rPr>
              <a:t>No século XX, Goiânia foi a primeira cidade brasileira planejada. À semelhança do ocorrido em Minas Gerais, os goianos também reivindicavam uma capital mais moderna e condizente com aquele período brasileiro e mundial</a:t>
            </a:r>
            <a:r>
              <a:rPr lang="pt-BR" sz="1600" dirty="0">
                <a:latin typeface="Arial" panose="020B0604020202020204" pitchFamily="34" charset="0"/>
                <a:cs typeface="Arial" panose="020B0604020202020204" pitchFamily="34" charset="0"/>
              </a:rPr>
              <a:t>. O da técnica, da racionalidade, enfim, do moderno. Mas a tentativa de mudanças em Goiás já aconteciam há bastante tempo. Até então, a capital estadual era a Cidade de Goiás (ou Goiás Velho), de arquitetura barroca e hoje considerada Patrimônio Mundial da Humanidade pela UNESCO</a:t>
            </a:r>
            <a:r>
              <a:rPr lang="pt-BR" sz="1600" dirty="0" smtClean="0">
                <a:latin typeface="Arial" panose="020B0604020202020204" pitchFamily="34" charset="0"/>
                <a:cs typeface="Arial" panose="020B0604020202020204" pitchFamily="34" charset="0"/>
              </a:rPr>
              <a:t>.</a:t>
            </a:r>
            <a:endParaRPr lang="pt-BR" sz="1600" dirty="0">
              <a:latin typeface="Arial" panose="020B0604020202020204" pitchFamily="34" charset="0"/>
              <a:cs typeface="Arial" panose="020B0604020202020204" pitchFamily="34" charset="0"/>
            </a:endParaRPr>
          </a:p>
          <a:p>
            <a:pPr marL="0" indent="0" algn="just">
              <a:buNone/>
            </a:pPr>
            <a:r>
              <a:rPr lang="pt-BR" sz="1600" dirty="0">
                <a:solidFill>
                  <a:srgbClr val="FF0000"/>
                </a:solidFill>
                <a:latin typeface="Arial" panose="020B0604020202020204" pitchFamily="34" charset="0"/>
                <a:cs typeface="Arial" panose="020B0604020202020204" pitchFamily="34" charset="0"/>
              </a:rPr>
              <a:t>Em 1933</a:t>
            </a:r>
            <a:r>
              <a:rPr lang="pt-BR" sz="1600" dirty="0">
                <a:latin typeface="Arial" panose="020B0604020202020204" pitchFamily="34" charset="0"/>
                <a:cs typeface="Arial" panose="020B0604020202020204" pitchFamily="34" charset="0"/>
              </a:rPr>
              <a:t>, o interventor Pedro Ludovico encomendou os trabalhos ao urbanista Atílio Corrêa Lima. Isso só foi possível graças a uma política do governo federal de Getúlio Vargas chamada “marcha para o oeste”, a qual previa a interiorização do desenvolvimento do país</a:t>
            </a:r>
            <a:r>
              <a:rPr lang="pt-BR" sz="1600" dirty="0" smtClean="0">
                <a:latin typeface="Arial" panose="020B0604020202020204" pitchFamily="34" charset="0"/>
                <a:cs typeface="Arial" panose="020B0604020202020204" pitchFamily="34" charset="0"/>
              </a:rPr>
              <a:t>.</a:t>
            </a:r>
            <a:endParaRPr lang="pt-BR" sz="1600" dirty="0">
              <a:latin typeface="Arial" panose="020B0604020202020204" pitchFamily="34" charset="0"/>
              <a:cs typeface="Arial" panose="020B0604020202020204" pitchFamily="34" charset="0"/>
            </a:endParaRPr>
          </a:p>
          <a:p>
            <a:pPr marL="0" indent="0" algn="just">
              <a:buNone/>
            </a:pPr>
            <a:r>
              <a:rPr lang="pt-BR" sz="1600" dirty="0">
                <a:solidFill>
                  <a:srgbClr val="FF0000"/>
                </a:solidFill>
                <a:latin typeface="Arial" panose="020B0604020202020204" pitchFamily="34" charset="0"/>
                <a:cs typeface="Arial" panose="020B0604020202020204" pitchFamily="34" charset="0"/>
              </a:rPr>
              <a:t>O plano piloto de Goiânia foi fortemente influenciado pelo modelo de cidade jardim proposto por Ebenezer Howard, onde foram planejados grandes parques e áreas verdes. Em relação às edificações, a influência foi do estilo Art Déco</a:t>
            </a:r>
            <a:r>
              <a:rPr lang="pt-BR" sz="1600" dirty="0" smtClean="0">
                <a:latin typeface="Arial" panose="020B0604020202020204" pitchFamily="34" charset="0"/>
                <a:cs typeface="Arial" panose="020B0604020202020204" pitchFamily="34" charset="0"/>
              </a:rPr>
              <a:t>.</a:t>
            </a:r>
            <a:endParaRPr lang="pt-BR" sz="1600" dirty="0">
              <a:latin typeface="Arial" panose="020B0604020202020204" pitchFamily="34" charset="0"/>
              <a:cs typeface="Arial" panose="020B0604020202020204" pitchFamily="34" charset="0"/>
            </a:endParaRPr>
          </a:p>
          <a:p>
            <a:pPr marL="0" indent="0" algn="just">
              <a:buNone/>
            </a:pPr>
            <a:r>
              <a:rPr lang="pt-BR" sz="1600" dirty="0">
                <a:solidFill>
                  <a:srgbClr val="FF0000"/>
                </a:solidFill>
                <a:latin typeface="Arial" panose="020B0604020202020204" pitchFamily="34" charset="0"/>
                <a:cs typeface="Arial" panose="020B0604020202020204" pitchFamily="34" charset="0"/>
              </a:rPr>
              <a:t>A capital goiana, no entanto, foi planejada para uma população máxima de 50 mil habitantes. Atualmente, conta com mais de 1,3 milhão de pessoas residentes. Porém, o planejamento, sem dúvida, é responsável para, nos dias atuais conferir a Goiânia, o maior percentual de áreas verdes por habitantes do Brasil. A cidade também detém um dos melhores IDH do país e o maior patrimônio do estilo Art Déco na América Latina.</a:t>
            </a:r>
          </a:p>
        </p:txBody>
      </p:sp>
    </p:spTree>
    <p:extLst>
      <p:ext uri="{BB962C8B-B14F-4D97-AF65-F5344CB8AC3E}">
        <p14:creationId xmlns:p14="http://schemas.microsoft.com/office/powerpoint/2010/main" val="41431269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650886386"/>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dades_planejadas6"/>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619249" y="1484785"/>
            <a:ext cx="6123947" cy="459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0150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767885824"/>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C:\Users\luiz\Desktop\boa vista.jpg"/>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618337" y="1844824"/>
            <a:ext cx="6557872" cy="367240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347864" y="5805264"/>
            <a:ext cx="2699778" cy="369332"/>
          </a:xfrm>
          <a:prstGeom prst="rect">
            <a:avLst/>
          </a:prstGeom>
          <a:noFill/>
        </p:spPr>
        <p:txBody>
          <a:bodyPr wrap="none" rtlCol="0">
            <a:spAutoFit/>
          </a:bodyPr>
          <a:lstStyle/>
          <a:p>
            <a:r>
              <a:rPr lang="pt-BR" dirty="0" smtClean="0"/>
              <a:t>BOA VISTA - RORAIMA</a:t>
            </a:r>
            <a:endParaRPr lang="pt-BR" dirty="0"/>
          </a:p>
        </p:txBody>
      </p:sp>
    </p:spTree>
    <p:extLst>
      <p:ext uri="{BB962C8B-B14F-4D97-AF65-F5344CB8AC3E}">
        <p14:creationId xmlns:p14="http://schemas.microsoft.com/office/powerpoint/2010/main" val="12440143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739790826"/>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p:txBody>
          <a:bodyPr>
            <a:noAutofit/>
          </a:bodyPr>
          <a:lstStyle/>
          <a:p>
            <a:pPr marL="0" indent="0" algn="just">
              <a:buNone/>
            </a:pPr>
            <a:r>
              <a:rPr lang="pt-BR" sz="1600" dirty="0">
                <a:latin typeface="Arial" panose="020B0604020202020204" pitchFamily="34" charset="0"/>
                <a:cs typeface="Arial" panose="020B0604020202020204" pitchFamily="34" charset="0"/>
              </a:rPr>
              <a:t>A única capital brasileira completamente no hemisfério norte, </a:t>
            </a:r>
            <a:r>
              <a:rPr lang="pt-BR" sz="1600" dirty="0">
                <a:solidFill>
                  <a:srgbClr val="FF0000"/>
                </a:solidFill>
                <a:latin typeface="Arial" panose="020B0604020202020204" pitchFamily="34" charset="0"/>
                <a:cs typeface="Arial" panose="020B0604020202020204" pitchFamily="34" charset="0"/>
              </a:rPr>
              <a:t>Boa Vista </a:t>
            </a:r>
            <a:r>
              <a:rPr lang="pt-BR" sz="1600" dirty="0">
                <a:latin typeface="Arial" panose="020B0604020202020204" pitchFamily="34" charset="0"/>
                <a:cs typeface="Arial" panose="020B0604020202020204" pitchFamily="34" charset="0"/>
              </a:rPr>
              <a:t>não surgiu inicialmente de forma planejada quando de sua fundação no século XIX. </a:t>
            </a:r>
            <a:r>
              <a:rPr lang="pt-BR" sz="1600" dirty="0">
                <a:solidFill>
                  <a:srgbClr val="FF0000"/>
                </a:solidFill>
                <a:latin typeface="Arial" panose="020B0604020202020204" pitchFamily="34" charset="0"/>
                <a:cs typeface="Arial" panose="020B0604020202020204" pitchFamily="34" charset="0"/>
              </a:rPr>
              <a:t>Entretanto, na década de 1940, passou por uma grande remodelação inspirada nos ideais modernistas parisienses do conceito de “cidade jardim</a:t>
            </a:r>
            <a:r>
              <a:rPr lang="pt-BR" sz="1600" dirty="0" smtClean="0">
                <a:solidFill>
                  <a:srgbClr val="FF0000"/>
                </a:solidFill>
                <a:latin typeface="Arial" panose="020B0604020202020204" pitchFamily="34" charset="0"/>
                <a:cs typeface="Arial" panose="020B0604020202020204" pitchFamily="34" charset="0"/>
              </a:rPr>
              <a:t>”.</a:t>
            </a:r>
          </a:p>
          <a:p>
            <a:pPr marL="0" indent="0" algn="just">
              <a:buNone/>
            </a:pPr>
            <a:r>
              <a:rPr lang="pt-BR" sz="1600" dirty="0">
                <a:solidFill>
                  <a:srgbClr val="FF0000"/>
                </a:solidFill>
                <a:latin typeface="Arial" panose="020B0604020202020204" pitchFamily="34" charset="0"/>
                <a:cs typeface="Arial" panose="020B0604020202020204" pitchFamily="34" charset="0"/>
              </a:rPr>
              <a:t>O seu traçado de formato radial</a:t>
            </a:r>
            <a:r>
              <a:rPr lang="pt-BR" sz="1600" dirty="0">
                <a:latin typeface="Arial" panose="020B0604020202020204" pitchFamily="34" charset="0"/>
                <a:cs typeface="Arial" panose="020B0604020202020204" pitchFamily="34" charset="0"/>
              </a:rPr>
              <a:t>, como um leque, foi desenhado pelo engenheiro civil Darcy Aleixo Derenusson entre 1941 e 1944. As principais avenidas da cidade </a:t>
            </a:r>
            <a:r>
              <a:rPr lang="pt-BR" sz="1600" dirty="0">
                <a:solidFill>
                  <a:srgbClr val="FF0000"/>
                </a:solidFill>
                <a:latin typeface="Arial" panose="020B0604020202020204" pitchFamily="34" charset="0"/>
                <a:cs typeface="Arial" panose="020B0604020202020204" pitchFamily="34" charset="0"/>
              </a:rPr>
              <a:t>convergem para o Centro Cívico, onde estão a Assembleia Legislativa, o Tribunal de Justiça e o Palácio do Governo de Roraima</a:t>
            </a:r>
            <a:r>
              <a:rPr lang="pt-BR" sz="1600" dirty="0" smtClean="0">
                <a:solidFill>
                  <a:srgbClr val="FF0000"/>
                </a:solidFill>
                <a:latin typeface="Arial" panose="020B0604020202020204" pitchFamily="34" charset="0"/>
                <a:cs typeface="Arial" panose="020B0604020202020204" pitchFamily="34" charset="0"/>
              </a:rPr>
              <a:t>.</a:t>
            </a:r>
            <a:endParaRPr lang="pt-BR" sz="1600" dirty="0">
              <a:solidFill>
                <a:srgbClr val="FF0000"/>
              </a:solidFill>
              <a:latin typeface="Arial" panose="020B0604020202020204" pitchFamily="34" charset="0"/>
              <a:cs typeface="Arial" panose="020B0604020202020204" pitchFamily="34" charset="0"/>
            </a:endParaRPr>
          </a:p>
          <a:p>
            <a:pPr marL="0" indent="0" algn="just">
              <a:buNone/>
            </a:pPr>
            <a:r>
              <a:rPr lang="pt-BR" sz="1600" dirty="0">
                <a:solidFill>
                  <a:srgbClr val="FF0000"/>
                </a:solidFill>
                <a:latin typeface="Arial" panose="020B0604020202020204" pitchFamily="34" charset="0"/>
                <a:cs typeface="Arial" panose="020B0604020202020204" pitchFamily="34" charset="0"/>
              </a:rPr>
              <a:t>Um novo planejamento de Boa Vista, à época, foi primordial para o saneamento urbano e colaborou com a contenção do surto de malária</a:t>
            </a:r>
            <a:r>
              <a:rPr lang="pt-BR" sz="1600" dirty="0">
                <a:latin typeface="Arial" panose="020B0604020202020204" pitchFamily="34" charset="0"/>
                <a:cs typeface="Arial" panose="020B0604020202020204" pitchFamily="34" charset="0"/>
              </a:rPr>
              <a:t>. Uma das principais semelhanças com a concepção de Paris é a relação entre a largura da rua com a altura dos edifícios, que não poderia ter mais da metade da largura da rua como altura, o que torna a cidade ventilada. Por conta disso, não há muitos edifícios altos em Boa Vista, pois não havia necessidade de se construir grandes prédios. Para práticas de esportes, há diversos campos e quadras de atletismo espalhadas pela cidade</a:t>
            </a:r>
            <a:r>
              <a:rPr lang="pt-BR" sz="1600" dirty="0" smtClean="0">
                <a:latin typeface="Arial" panose="020B0604020202020204" pitchFamily="34" charset="0"/>
                <a:cs typeface="Arial" panose="020B0604020202020204" pitchFamily="34" charset="0"/>
              </a:rPr>
              <a:t>.</a:t>
            </a:r>
            <a:endParaRPr lang="pt-BR" sz="1600" dirty="0">
              <a:latin typeface="Arial" panose="020B0604020202020204" pitchFamily="34" charset="0"/>
              <a:cs typeface="Arial" panose="020B0604020202020204" pitchFamily="34" charset="0"/>
            </a:endParaRPr>
          </a:p>
          <a:p>
            <a:pPr marL="0" indent="0" algn="just">
              <a:buNone/>
            </a:pPr>
            <a:r>
              <a:rPr lang="pt-BR" sz="1600" dirty="0">
                <a:solidFill>
                  <a:srgbClr val="FF0000"/>
                </a:solidFill>
                <a:latin typeface="Arial" panose="020B0604020202020204" pitchFamily="34" charset="0"/>
                <a:cs typeface="Arial" panose="020B0604020202020204" pitchFamily="34" charset="0"/>
              </a:rPr>
              <a:t>Entretanto, o planejamento de Boa Vista foi feito para durar 25 anos. A partir daí, teriam de ser feitos outros projetos, o que acabou não ocorrendo. Apesar disso, o projeto urbanístico feito na época foi cumprido integralmente, algo que não aconteceu com nenhuma outra das cidades planejadas</a:t>
            </a:r>
            <a:r>
              <a:rPr lang="pt-BR"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653714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064442802"/>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44arquitetura.com.br/wp-content/uploads/cidades-planejadas16.jpg"/>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665890" y="1600201"/>
            <a:ext cx="7753625" cy="434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36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994776423"/>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dades planejadas"/>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403649" y="1700808"/>
            <a:ext cx="6484768" cy="422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4569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824908260"/>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2"/>
          <p:cNvSpPr>
            <a:spLocks noGrp="1"/>
          </p:cNvSpPr>
          <p:nvPr>
            <p:ph idx="1"/>
          </p:nvPr>
        </p:nvSpPr>
        <p:spPr>
          <a:xfrm>
            <a:off x="467544" y="1484784"/>
            <a:ext cx="8229600" cy="4525963"/>
          </a:xfrm>
        </p:spPr>
        <p:txBody>
          <a:bodyPr>
            <a:noAutofit/>
          </a:bodyPr>
          <a:lstStyle/>
          <a:p>
            <a:pPr marL="0" indent="0" algn="just">
              <a:buNone/>
            </a:pPr>
            <a:r>
              <a:rPr lang="pt-BR" sz="1600" dirty="0">
                <a:latin typeface="Arial" panose="020B0604020202020204" pitchFamily="34" charset="0"/>
                <a:cs typeface="Arial" panose="020B0604020202020204" pitchFamily="34" charset="0"/>
              </a:rPr>
              <a:t>Não apenas para finalidades administrativas ou capitais de Estados e províncias cidades foram planejadas no Brasil. A exemplo disto está </a:t>
            </a:r>
            <a:r>
              <a:rPr lang="pt-BR" sz="1600" dirty="0">
                <a:solidFill>
                  <a:srgbClr val="FF0000"/>
                </a:solidFill>
                <a:latin typeface="Arial" panose="020B0604020202020204" pitchFamily="34" charset="0"/>
                <a:cs typeface="Arial" panose="020B0604020202020204" pitchFamily="34" charset="0"/>
              </a:rPr>
              <a:t>Maringá, no interior do Estado do Paraná</a:t>
            </a:r>
            <a:r>
              <a:rPr lang="pt-BR" sz="1600" dirty="0">
                <a:latin typeface="Arial" panose="020B0604020202020204" pitchFamily="34" charset="0"/>
                <a:cs typeface="Arial" panose="020B0604020202020204" pitchFamily="34" charset="0"/>
              </a:rPr>
              <a:t>, cidade </a:t>
            </a:r>
            <a:r>
              <a:rPr lang="pt-BR" sz="1600" dirty="0">
                <a:solidFill>
                  <a:srgbClr val="FF0000"/>
                </a:solidFill>
                <a:latin typeface="Arial" panose="020B0604020202020204" pitchFamily="34" charset="0"/>
                <a:cs typeface="Arial" panose="020B0604020202020204" pitchFamily="34" charset="0"/>
              </a:rPr>
              <a:t>inaugurada em 1947</a:t>
            </a:r>
            <a:r>
              <a:rPr lang="pt-BR" sz="1600" dirty="0">
                <a:latin typeface="Arial" panose="020B0604020202020204" pitchFamily="34" charset="0"/>
                <a:cs typeface="Arial" panose="020B0604020202020204" pitchFamily="34" charset="0"/>
              </a:rPr>
              <a:t>. Tudo aconteceu no auge da cultura do café no norte paranaense. Foi aí que o arquiteto e urbanista Jorge de Macedo Vieira colocou em uma prancheta os traços da mais nova cidade modernista. As características eram de “cidade-jardim</a:t>
            </a:r>
            <a:r>
              <a:rPr lang="pt-BR" sz="1600" dirty="0" smtClean="0">
                <a:latin typeface="Arial" panose="020B0604020202020204" pitchFamily="34" charset="0"/>
                <a:cs typeface="Arial" panose="020B0604020202020204" pitchFamily="34" charset="0"/>
              </a:rPr>
              <a:t>”.</a:t>
            </a:r>
          </a:p>
          <a:p>
            <a:pPr marL="0" indent="0" algn="just">
              <a:buNone/>
            </a:pPr>
            <a:r>
              <a:rPr lang="pt-BR" sz="1600" dirty="0">
                <a:latin typeface="Arial" panose="020B0604020202020204" pitchFamily="34" charset="0"/>
                <a:cs typeface="Arial" panose="020B0604020202020204" pitchFamily="34" charset="0"/>
              </a:rPr>
              <a:t>A cidade foi fundada pela Companhia de Terras Norte do Paraná. Traçada obedecendo ao projeto urbanístico do paulista Vieira, onde foram demarcadas as amplas ruas, avenidas e praças, considerando ao máximo as características topográficas do terreno. O interessante é que ele nunca visitou o local. O projeto foi baseado em informações que a própria companhia repassou. Ele seguiu tendências modernas, destinando espaços distintos para as áreas residenciais, comerciais e industriais</a:t>
            </a:r>
            <a:r>
              <a:rPr lang="pt-BR" sz="1600" dirty="0" smtClean="0">
                <a:latin typeface="Arial" panose="020B0604020202020204" pitchFamily="34" charset="0"/>
                <a:cs typeface="Arial" panose="020B0604020202020204" pitchFamily="34" charset="0"/>
              </a:rPr>
              <a:t>.</a:t>
            </a:r>
            <a:endParaRPr lang="pt-BR" sz="1600" dirty="0">
              <a:latin typeface="Arial" panose="020B0604020202020204" pitchFamily="34" charset="0"/>
              <a:cs typeface="Arial" panose="020B0604020202020204" pitchFamily="34" charset="0"/>
            </a:endParaRPr>
          </a:p>
          <a:p>
            <a:pPr marL="0" indent="0" algn="just">
              <a:buNone/>
            </a:pPr>
            <a:r>
              <a:rPr lang="pt-BR" sz="1600" dirty="0">
                <a:latin typeface="Arial" panose="020B0604020202020204" pitchFamily="34" charset="0"/>
                <a:cs typeface="Arial" panose="020B0604020202020204" pitchFamily="34" charset="0"/>
              </a:rPr>
              <a:t>O projeto já previa uma avenida que cruzasse a cidade de uma ponta a outra. Proveio a Avenida Brasil, de 7.450 metros.  A preocupação com o meio ambiente e a qualidade de vida da população local também estiveram presentes no planejamento do urbanista. Com isso, ele desenhou dois “pulmões verdes” dentro da cidade – o Parque do Ingá e o Parque dos Pioneiros</a:t>
            </a:r>
            <a:r>
              <a:rPr lang="pt-BR" sz="1600" dirty="0" smtClean="0">
                <a:latin typeface="Arial" panose="020B0604020202020204" pitchFamily="34" charset="0"/>
                <a:cs typeface="Arial" panose="020B0604020202020204" pitchFamily="34" charset="0"/>
              </a:rPr>
              <a:t>.</a:t>
            </a:r>
          </a:p>
          <a:p>
            <a:pPr marL="0" indent="0" algn="just">
              <a:buNone/>
            </a:pPr>
            <a:r>
              <a:rPr lang="pt-BR" sz="1600" dirty="0">
                <a:latin typeface="Arial" panose="020B0604020202020204" pitchFamily="34" charset="0"/>
                <a:cs typeface="Arial" panose="020B0604020202020204" pitchFamily="34" charset="0"/>
              </a:rPr>
              <a:t>O projeto inicial era de uma cidade para abrigar 200 mil moradores nos próximos quarenta anos. Hoje, Maringá possui quase o dobro do previsto. Entretanto, conserva o fato de ser uma das cidades mais sustentáveis, agradáveis, arborizadas e limpas do país.</a:t>
            </a:r>
          </a:p>
        </p:txBody>
      </p:sp>
    </p:spTree>
    <p:extLst>
      <p:ext uri="{BB962C8B-B14F-4D97-AF65-F5344CB8AC3E}">
        <p14:creationId xmlns:p14="http://schemas.microsoft.com/office/powerpoint/2010/main" val="20339996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1137486093"/>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perquadras"/>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331640" y="1596638"/>
            <a:ext cx="6768751" cy="434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5139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4092168201"/>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dades planejadas"/>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619673" y="1600200"/>
            <a:ext cx="5760640" cy="452874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698813" y="6145887"/>
            <a:ext cx="3744936" cy="369332"/>
          </a:xfrm>
          <a:prstGeom prst="rect">
            <a:avLst/>
          </a:prstGeom>
          <a:noFill/>
        </p:spPr>
        <p:txBody>
          <a:bodyPr wrap="none" rtlCol="0">
            <a:spAutoFit/>
          </a:bodyPr>
          <a:lstStyle/>
          <a:p>
            <a:r>
              <a:rPr lang="pt-BR" dirty="0" smtClean="0"/>
              <a:t>BRASÍLIA – DISTRITO FEDERAL</a:t>
            </a:r>
            <a:endParaRPr lang="pt-BR" dirty="0"/>
          </a:p>
        </p:txBody>
      </p:sp>
    </p:spTree>
    <p:extLst>
      <p:ext uri="{BB962C8B-B14F-4D97-AF65-F5344CB8AC3E}">
        <p14:creationId xmlns:p14="http://schemas.microsoft.com/office/powerpoint/2010/main" val="1682666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2158181811"/>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475656" y="2924944"/>
            <a:ext cx="6984776" cy="188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8147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554984167"/>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Conteúdo 2"/>
          <p:cNvSpPr>
            <a:spLocks noGrp="1"/>
          </p:cNvSpPr>
          <p:nvPr>
            <p:ph idx="1"/>
          </p:nvPr>
        </p:nvSpPr>
        <p:spPr/>
        <p:txBody>
          <a:bodyPr>
            <a:noAutofit/>
          </a:bodyPr>
          <a:lstStyle/>
          <a:p>
            <a:pPr marL="0" indent="0" algn="just">
              <a:buNone/>
            </a:pPr>
            <a:r>
              <a:rPr lang="pt-BR" sz="1600" dirty="0">
                <a:solidFill>
                  <a:srgbClr val="FF0000"/>
                </a:solidFill>
                <a:latin typeface="Arial" panose="020B0604020202020204" pitchFamily="34" charset="0"/>
                <a:cs typeface="Arial" panose="020B0604020202020204" pitchFamily="34" charset="0"/>
              </a:rPr>
              <a:t>Quase duas décadas após Goiânia, foi também no Centro-Oeste brasileiro que se deu a nossa mais icônica experiência em cidade planejada: Brasília, a capital federal</a:t>
            </a:r>
            <a:r>
              <a:rPr lang="pt-BR" sz="1600" dirty="0">
                <a:latin typeface="Arial" panose="020B0604020202020204" pitchFamily="34" charset="0"/>
                <a:cs typeface="Arial" panose="020B0604020202020204" pitchFamily="34" charset="0"/>
              </a:rPr>
              <a:t>. Mas para chegarmos até 1961, quando a nova capital interiorana foi enfim inaugurada, será preciso voltar um pouco mais no tempo. Desde a época da Colônia já havia planos de construir uma capital do país longe do Oceano Atlântico. O Primeiro-Ministro português Marques de Pombal, em 1761, falava na construção de uma “Nova Lisboa” no Planalto Central</a:t>
            </a:r>
            <a:r>
              <a:rPr lang="pt-BR" sz="1600" dirty="0" smtClean="0">
                <a:latin typeface="Arial" panose="020B0604020202020204" pitchFamily="34" charset="0"/>
                <a:cs typeface="Arial" panose="020B0604020202020204" pitchFamily="34" charset="0"/>
              </a:rPr>
              <a:t>.</a:t>
            </a:r>
          </a:p>
          <a:p>
            <a:pPr marL="0" indent="0" algn="just">
              <a:buNone/>
            </a:pPr>
            <a:r>
              <a:rPr lang="pt-BR" sz="1600" dirty="0">
                <a:solidFill>
                  <a:srgbClr val="FF0000"/>
                </a:solidFill>
                <a:latin typeface="Arial" panose="020B0604020202020204" pitchFamily="34" charset="0"/>
                <a:cs typeface="Arial" panose="020B0604020202020204" pitchFamily="34" charset="0"/>
              </a:rPr>
              <a:t>A inauguração de Brasília provocou fascínio e rejeição, tanto no Brasil quanto no exterior. A cidade do Rio de Janeiro se ressentiu ao perder a importância de capital nacional. Na região central brasileira foi despertada a esperança de desenvolvimento além do Sul-Sudeste apenas</a:t>
            </a:r>
            <a:r>
              <a:rPr lang="pt-BR" sz="1600" dirty="0" smtClean="0">
                <a:solidFill>
                  <a:srgbClr val="FF0000"/>
                </a:solidFill>
                <a:latin typeface="Arial" panose="020B0604020202020204" pitchFamily="34" charset="0"/>
                <a:cs typeface="Arial" panose="020B0604020202020204" pitchFamily="34" charset="0"/>
              </a:rPr>
              <a:t>.</a:t>
            </a:r>
            <a:endParaRPr lang="pt-BR" sz="1600" dirty="0">
              <a:solidFill>
                <a:srgbClr val="FF0000"/>
              </a:solidFill>
              <a:latin typeface="Arial" panose="020B0604020202020204" pitchFamily="34" charset="0"/>
              <a:cs typeface="Arial" panose="020B0604020202020204" pitchFamily="34" charset="0"/>
            </a:endParaRPr>
          </a:p>
          <a:p>
            <a:pPr marL="0" indent="0" algn="just">
              <a:buNone/>
            </a:pPr>
            <a:r>
              <a:rPr lang="pt-BR" sz="1600" dirty="0">
                <a:solidFill>
                  <a:srgbClr val="FF0000"/>
                </a:solidFill>
                <a:latin typeface="Arial" panose="020B0604020202020204" pitchFamily="34" charset="0"/>
                <a:cs typeface="Arial" panose="020B0604020202020204" pitchFamily="34" charset="0"/>
              </a:rPr>
              <a:t>Brasília é a arte dentro de uma arquitetura filha da Revolução Industrial, do tecnológico, do mecânico. Em Brasília aconteceu algo quase inédito. Raras vezes, no mundo, um arquiteto pode realizar concretamente, com tal liberdade, seus exercícios experimentais</a:t>
            </a:r>
            <a:r>
              <a:rPr lang="pt-BR" sz="1600" dirty="0" smtClean="0">
                <a:solidFill>
                  <a:srgbClr val="FF0000"/>
                </a:solidFill>
                <a:latin typeface="Arial" panose="020B0604020202020204" pitchFamily="34" charset="0"/>
                <a:cs typeface="Arial" panose="020B0604020202020204" pitchFamily="34" charset="0"/>
              </a:rPr>
              <a:t>.</a:t>
            </a:r>
            <a:endParaRPr lang="pt-BR" sz="1600" dirty="0">
              <a:solidFill>
                <a:srgbClr val="FF0000"/>
              </a:solidFill>
              <a:latin typeface="Arial" panose="020B0604020202020204" pitchFamily="34" charset="0"/>
              <a:cs typeface="Arial" panose="020B0604020202020204" pitchFamily="34" charset="0"/>
            </a:endParaRPr>
          </a:p>
          <a:p>
            <a:pPr marL="0" indent="0" algn="just">
              <a:buNone/>
            </a:pPr>
            <a:r>
              <a:rPr lang="pt-BR" sz="1600" dirty="0">
                <a:solidFill>
                  <a:srgbClr val="FF0000"/>
                </a:solidFill>
                <a:latin typeface="Arial" panose="020B0604020202020204" pitchFamily="34" charset="0"/>
                <a:cs typeface="Arial" panose="020B0604020202020204" pitchFamily="34" charset="0"/>
              </a:rPr>
              <a:t>Há ainda o paisagismo do gênio Burle Marx. Seu discurso modernista, representado pelos seus jardins, praças e parques, associado as transformações de sua expressão artística, estão materializados nas propostas para capital federal há mais de cinquenta anos</a:t>
            </a:r>
            <a:r>
              <a:rPr lang="pt-BR"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20830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481376512"/>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44arquitetura.com.br/wp-content/uploads/Palmas.jpg"/>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175405" y="1600200"/>
            <a:ext cx="679319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4827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134084117"/>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idades planejadas"/>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3039067" y="1600200"/>
            <a:ext cx="2973093" cy="438900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203848" y="6145887"/>
            <a:ext cx="2651688" cy="369332"/>
          </a:xfrm>
          <a:prstGeom prst="rect">
            <a:avLst/>
          </a:prstGeom>
          <a:noFill/>
        </p:spPr>
        <p:txBody>
          <a:bodyPr wrap="none" rtlCol="0">
            <a:spAutoFit/>
          </a:bodyPr>
          <a:lstStyle/>
          <a:p>
            <a:r>
              <a:rPr lang="pt-BR" dirty="0" smtClean="0"/>
              <a:t>PALMAS - TOCANTINS</a:t>
            </a:r>
            <a:endParaRPr lang="pt-BR" dirty="0"/>
          </a:p>
        </p:txBody>
      </p:sp>
    </p:spTree>
    <p:extLst>
      <p:ext uri="{BB962C8B-B14F-4D97-AF65-F5344CB8AC3E}">
        <p14:creationId xmlns:p14="http://schemas.microsoft.com/office/powerpoint/2010/main" val="36984731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98" y="241017"/>
            <a:ext cx="8640960" cy="803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61" y="1044827"/>
            <a:ext cx="8611797" cy="271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Santos - PARA DOMINGO (15/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2924944"/>
            <a:ext cx="5112568" cy="340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374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39394" y="260648"/>
            <a:ext cx="8640960" cy="6463308"/>
          </a:xfrm>
          <a:prstGeom prst="rect">
            <a:avLst/>
          </a:prstGeom>
        </p:spPr>
        <p:txBody>
          <a:bodyPr wrap="square">
            <a:spAutoFit/>
          </a:bodyPr>
          <a:lstStyle/>
          <a:p>
            <a:pPr algn="just"/>
            <a:r>
              <a:rPr lang="pt-BR" i="1" dirty="0">
                <a:solidFill>
                  <a:srgbClr val="002060"/>
                </a:solidFill>
                <a:latin typeface="Arial" panose="020B0604020202020204" pitchFamily="34" charset="0"/>
                <a:cs typeface="Arial" panose="020B0604020202020204" pitchFamily="34" charset="0"/>
              </a:rPr>
              <a:t>São Paulo – A cidade de </a:t>
            </a:r>
            <a:r>
              <a:rPr lang="pt-BR" b="1" i="1" dirty="0">
                <a:solidFill>
                  <a:srgbClr val="002060"/>
                </a:solidFill>
                <a:latin typeface="Arial" panose="020B0604020202020204" pitchFamily="34" charset="0"/>
                <a:cs typeface="Arial" panose="020B0604020202020204" pitchFamily="34" charset="0"/>
                <a:hlinkClick r:id="rId2"/>
              </a:rPr>
              <a:t>Santos</a:t>
            </a:r>
            <a:r>
              <a:rPr lang="pt-BR" i="1" dirty="0">
                <a:solidFill>
                  <a:srgbClr val="002060"/>
                </a:solidFill>
                <a:latin typeface="Arial" panose="020B0604020202020204" pitchFamily="34" charset="0"/>
                <a:cs typeface="Arial" panose="020B0604020202020204" pitchFamily="34" charset="0"/>
              </a:rPr>
              <a:t>, no litoral de São Paulo, é a melhor do país no quesito urbanismo, segundo o ranking </a:t>
            </a:r>
            <a:r>
              <a:rPr lang="pt-BR" i="1" dirty="0" err="1">
                <a:solidFill>
                  <a:srgbClr val="002060"/>
                </a:solidFill>
                <a:latin typeface="Arial" panose="020B0604020202020204" pitchFamily="34" charset="0"/>
                <a:cs typeface="Arial" panose="020B0604020202020204" pitchFamily="34" charset="0"/>
              </a:rPr>
              <a:t>Connected</a:t>
            </a:r>
            <a:r>
              <a:rPr lang="pt-BR" i="1" dirty="0">
                <a:solidFill>
                  <a:srgbClr val="002060"/>
                </a:solidFill>
                <a:latin typeface="Arial" panose="020B0604020202020204" pitchFamily="34" charset="0"/>
                <a:cs typeface="Arial" panose="020B0604020202020204" pitchFamily="34" charset="0"/>
              </a:rPr>
              <a:t> </a:t>
            </a:r>
            <a:r>
              <a:rPr lang="pt-BR" i="1" dirty="0" err="1">
                <a:solidFill>
                  <a:srgbClr val="002060"/>
                </a:solidFill>
                <a:latin typeface="Arial" panose="020B0604020202020204" pitchFamily="34" charset="0"/>
                <a:cs typeface="Arial" panose="020B0604020202020204" pitchFamily="34" charset="0"/>
              </a:rPr>
              <a:t>Smart</a:t>
            </a:r>
            <a:r>
              <a:rPr lang="pt-BR" i="1" dirty="0">
                <a:solidFill>
                  <a:srgbClr val="002060"/>
                </a:solidFill>
                <a:latin typeface="Arial" panose="020B0604020202020204" pitchFamily="34" charset="0"/>
                <a:cs typeface="Arial" panose="020B0604020202020204" pitchFamily="34" charset="0"/>
              </a:rPr>
              <a:t> </a:t>
            </a:r>
            <a:r>
              <a:rPr lang="pt-BR" i="1" dirty="0" err="1">
                <a:solidFill>
                  <a:srgbClr val="002060"/>
                </a:solidFill>
                <a:latin typeface="Arial" panose="020B0604020202020204" pitchFamily="34" charset="0"/>
                <a:cs typeface="Arial" panose="020B0604020202020204" pitchFamily="34" charset="0"/>
              </a:rPr>
              <a:t>Cities</a:t>
            </a:r>
            <a:r>
              <a:rPr lang="pt-BR" i="1" dirty="0">
                <a:solidFill>
                  <a:srgbClr val="002060"/>
                </a:solidFill>
                <a:latin typeface="Arial" panose="020B0604020202020204" pitchFamily="34" charset="0"/>
                <a:cs typeface="Arial" panose="020B0604020202020204" pitchFamily="34" charset="0"/>
              </a:rPr>
              <a:t> da </a:t>
            </a:r>
            <a:r>
              <a:rPr lang="pt-BR" b="1" i="1" dirty="0" err="1">
                <a:solidFill>
                  <a:srgbClr val="002060"/>
                </a:solidFill>
                <a:latin typeface="Arial" panose="020B0604020202020204" pitchFamily="34" charset="0"/>
                <a:cs typeface="Arial" panose="020B0604020202020204" pitchFamily="34" charset="0"/>
                <a:hlinkClick r:id="rId3"/>
              </a:rPr>
              <a:t>Urban</a:t>
            </a:r>
            <a:r>
              <a:rPr lang="pt-BR" b="1" i="1" dirty="0">
                <a:solidFill>
                  <a:srgbClr val="002060"/>
                </a:solidFill>
                <a:latin typeface="Arial" panose="020B0604020202020204" pitchFamily="34" charset="0"/>
                <a:cs typeface="Arial" panose="020B0604020202020204" pitchFamily="34" charset="0"/>
                <a:hlinkClick r:id="rId3"/>
              </a:rPr>
              <a:t> Systems</a:t>
            </a:r>
            <a:r>
              <a:rPr lang="pt-BR" i="1" dirty="0" smtClean="0">
                <a:solidFill>
                  <a:srgbClr val="002060"/>
                </a:solidFill>
                <a:latin typeface="Arial" panose="020B0604020202020204" pitchFamily="34" charset="0"/>
                <a:cs typeface="Arial" panose="020B0604020202020204" pitchFamily="34" charset="0"/>
              </a:rPr>
              <a:t>.</a:t>
            </a:r>
          </a:p>
          <a:p>
            <a:pPr algn="just"/>
            <a:r>
              <a:rPr lang="pt-BR" i="1" dirty="0">
                <a:solidFill>
                  <a:srgbClr val="002060"/>
                </a:solidFill>
                <a:latin typeface="Arial" panose="020B0604020202020204" pitchFamily="34" charset="0"/>
                <a:cs typeface="Arial" panose="020B0604020202020204" pitchFamily="34" charset="0"/>
              </a:rPr>
              <a:t>Logo em seguida, aparecem Belo Horizonte (que saltou da 22ª para a segunda posição no ranking), Curitiba (que perdeu o primeiro lugar), Maringá (PR) e Jundiaí (SP).</a:t>
            </a:r>
            <a:endParaRPr lang="pt-BR" i="1" dirty="0">
              <a:solidFill>
                <a:srgbClr val="FF0000"/>
              </a:solidFill>
              <a:latin typeface="Arial" panose="020B0604020202020204" pitchFamily="34" charset="0"/>
              <a:cs typeface="Arial" panose="020B0604020202020204" pitchFamily="34" charset="0"/>
            </a:endParaRPr>
          </a:p>
          <a:p>
            <a:pPr algn="just"/>
            <a:r>
              <a:rPr lang="pt-BR" i="1" dirty="0">
                <a:solidFill>
                  <a:srgbClr val="FF0000"/>
                </a:solidFill>
                <a:latin typeface="Arial" panose="020B0604020202020204" pitchFamily="34" charset="0"/>
                <a:cs typeface="Arial" panose="020B0604020202020204" pitchFamily="34" charset="0"/>
              </a:rPr>
              <a:t>Diferentemente de outros municípios do mesmo porte, Santos tem uma legislação desta década para reger o planejamento urbano, o que faz com que ela se destaque.</a:t>
            </a:r>
          </a:p>
          <a:p>
            <a:pPr algn="just"/>
            <a:r>
              <a:rPr lang="pt-BR" i="1" dirty="0">
                <a:solidFill>
                  <a:srgbClr val="002060"/>
                </a:solidFill>
                <a:latin typeface="Arial" panose="020B0604020202020204" pitchFamily="34" charset="0"/>
                <a:cs typeface="Arial" panose="020B0604020202020204" pitchFamily="34" charset="0"/>
              </a:rPr>
              <a:t>Além disso, segundo a </a:t>
            </a:r>
            <a:r>
              <a:rPr lang="pt-BR" i="1" dirty="0" err="1">
                <a:solidFill>
                  <a:srgbClr val="002060"/>
                </a:solidFill>
                <a:latin typeface="Arial" panose="020B0604020202020204" pitchFamily="34" charset="0"/>
                <a:cs typeface="Arial" panose="020B0604020202020204" pitchFamily="34" charset="0"/>
              </a:rPr>
              <a:t>Urban</a:t>
            </a:r>
            <a:r>
              <a:rPr lang="pt-BR" i="1" dirty="0">
                <a:solidFill>
                  <a:srgbClr val="002060"/>
                </a:solidFill>
                <a:latin typeface="Arial" panose="020B0604020202020204" pitchFamily="34" charset="0"/>
                <a:cs typeface="Arial" panose="020B0604020202020204" pitchFamily="34" charset="0"/>
              </a:rPr>
              <a:t> Systems, </a:t>
            </a:r>
            <a:r>
              <a:rPr lang="pt-BR" i="1" dirty="0">
                <a:solidFill>
                  <a:srgbClr val="FF0000"/>
                </a:solidFill>
                <a:latin typeface="Arial" panose="020B0604020202020204" pitchFamily="34" charset="0"/>
                <a:cs typeface="Arial" panose="020B0604020202020204" pitchFamily="34" charset="0"/>
              </a:rPr>
              <a:t>há investimento em inovação e tecnologia e em obras de infraestrutura. Nesse sentido, a cidade pretende implantar bilhete único entre o VLT e os ônibus municipais, além de empregar um sistema inteligente de estacionamento.</a:t>
            </a:r>
          </a:p>
          <a:p>
            <a:pPr algn="just"/>
            <a:r>
              <a:rPr lang="pt-BR" i="1" dirty="0">
                <a:solidFill>
                  <a:srgbClr val="FF0000"/>
                </a:solidFill>
                <a:latin typeface="Arial" panose="020B0604020202020204" pitchFamily="34" charset="0"/>
                <a:cs typeface="Arial" panose="020B0604020202020204" pitchFamily="34" charset="0"/>
              </a:rPr>
              <a:t>Ainda no quesito transporte, a cidade se destaca pela extensão das ciclovias e pelo tamanho da cobertura do VLT (15 quilômetros).</a:t>
            </a:r>
          </a:p>
          <a:p>
            <a:pPr algn="just"/>
            <a:r>
              <a:rPr lang="pt-BR" i="1" dirty="0">
                <a:solidFill>
                  <a:srgbClr val="FF0000"/>
                </a:solidFill>
                <a:latin typeface="Arial" panose="020B0604020202020204" pitchFamily="34" charset="0"/>
                <a:cs typeface="Arial" panose="020B0604020202020204" pitchFamily="34" charset="0"/>
              </a:rPr>
              <a:t>Mas o que foi realmente decisivo para garantir o primeiro lugar no ranking, segundo a </a:t>
            </a:r>
            <a:r>
              <a:rPr lang="pt-BR" i="1" dirty="0" err="1">
                <a:solidFill>
                  <a:srgbClr val="FF0000"/>
                </a:solidFill>
                <a:latin typeface="Arial" panose="020B0604020202020204" pitchFamily="34" charset="0"/>
                <a:cs typeface="Arial" panose="020B0604020202020204" pitchFamily="34" charset="0"/>
              </a:rPr>
              <a:t>Urban</a:t>
            </a:r>
            <a:r>
              <a:rPr lang="pt-BR" i="1" dirty="0">
                <a:solidFill>
                  <a:srgbClr val="FF0000"/>
                </a:solidFill>
                <a:latin typeface="Arial" panose="020B0604020202020204" pitchFamily="34" charset="0"/>
                <a:cs typeface="Arial" panose="020B0604020202020204" pitchFamily="34" charset="0"/>
              </a:rPr>
              <a:t> Systems, foram as ações de integração que devem tornar Santos uma cidade inteligente, especialmente a construção do Centro Integrado de Gestão do Atendimento e Monitoramento Urbano de Santos (COS).</a:t>
            </a:r>
          </a:p>
          <a:p>
            <a:pPr algn="just"/>
            <a:r>
              <a:rPr lang="pt-BR" i="1" dirty="0">
                <a:solidFill>
                  <a:srgbClr val="002060"/>
                </a:solidFill>
                <a:latin typeface="Arial" panose="020B0604020202020204" pitchFamily="34" charset="0"/>
                <a:cs typeface="Arial" panose="020B0604020202020204" pitchFamily="34" charset="0"/>
              </a:rPr>
              <a:t>O novo centro operacional vai funcionar nos setores de trânsito, serviços públicos e segurança, e deve </a:t>
            </a:r>
            <a:r>
              <a:rPr lang="pt-BR" b="1" i="1" dirty="0">
                <a:solidFill>
                  <a:srgbClr val="002060"/>
                </a:solidFill>
                <a:latin typeface="Arial" panose="020B0604020202020204" pitchFamily="34" charset="0"/>
                <a:cs typeface="Arial" panose="020B0604020202020204" pitchFamily="34" charset="0"/>
              </a:rPr>
              <a:t>modernizar</a:t>
            </a:r>
            <a:r>
              <a:rPr lang="pt-BR" i="1" dirty="0">
                <a:solidFill>
                  <a:srgbClr val="002060"/>
                </a:solidFill>
                <a:latin typeface="Arial" panose="020B0604020202020204" pitchFamily="34" charset="0"/>
                <a:cs typeface="Arial" panose="020B0604020202020204" pitchFamily="34" charset="0"/>
              </a:rPr>
              <a:t> e proporcionar uma resposta mais rápida às situações de crise e de grandes mobilizações.</a:t>
            </a:r>
          </a:p>
          <a:p>
            <a:pPr algn="just"/>
            <a:endParaRPr lang="pt-BR"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8511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79512" y="260648"/>
            <a:ext cx="4104456" cy="6463308"/>
          </a:xfrm>
          <a:prstGeom prst="rect">
            <a:avLst/>
          </a:prstGeom>
        </p:spPr>
        <p:txBody>
          <a:bodyPr wrap="square">
            <a:spAutoFit/>
          </a:bodyPr>
          <a:lstStyle/>
          <a:p>
            <a:pPr algn="just"/>
            <a:r>
              <a:rPr lang="pt-BR" b="1" dirty="0">
                <a:latin typeface="Arial" panose="020B0604020202020204" pitchFamily="34" charset="0"/>
                <a:cs typeface="Arial" panose="020B0604020202020204" pitchFamily="34" charset="0"/>
              </a:rPr>
              <a:t>Critérios</a:t>
            </a:r>
          </a:p>
          <a:p>
            <a:pPr algn="just"/>
            <a:r>
              <a:rPr lang="pt-BR" i="1" dirty="0">
                <a:solidFill>
                  <a:srgbClr val="002060"/>
                </a:solidFill>
                <a:latin typeface="Arial" panose="020B0604020202020204" pitchFamily="34" charset="0"/>
                <a:cs typeface="Arial" panose="020B0604020202020204" pitchFamily="34" charset="0"/>
              </a:rPr>
              <a:t>São considerados 13 critérios para montar o ranking de urbanismo. Quatro deles têm a ver com transportes: proporção entre ônibus e automóveis; idade média da frota de transporte público; quantidade de ônibus por habitante; e presença de outros meios de transporte.</a:t>
            </a:r>
          </a:p>
          <a:p>
            <a:pPr algn="just"/>
            <a:r>
              <a:rPr lang="pt-BR" i="1" dirty="0">
                <a:solidFill>
                  <a:srgbClr val="002060"/>
                </a:solidFill>
                <a:latin typeface="Arial" panose="020B0604020202020204" pitchFamily="34" charset="0"/>
                <a:cs typeface="Arial" panose="020B0604020202020204" pitchFamily="34" charset="0"/>
              </a:rPr>
              <a:t>Seis critérios se referem ao planejamento urbano propriamente dito: lei de zoneamento; lei de operação urbana consorciada; plano diretor estratégico; emissão de certidão negativa e alvará on-line; vias pavimentadas e despesas municipais com urbanismo.</a:t>
            </a:r>
          </a:p>
          <a:p>
            <a:pPr algn="just"/>
            <a:r>
              <a:rPr lang="pt-BR" i="1" dirty="0">
                <a:solidFill>
                  <a:srgbClr val="002060"/>
                </a:solidFill>
                <a:latin typeface="Arial" panose="020B0604020202020204" pitchFamily="34" charset="0"/>
                <a:cs typeface="Arial" panose="020B0604020202020204" pitchFamily="34" charset="0"/>
              </a:rPr>
              <a:t>Por fim, o ranking ainda leva em conta o atendimento urbano de água, de esgoto e a arborização do município</a:t>
            </a:r>
            <a:r>
              <a:rPr lang="pt-BR" i="1" dirty="0" smtClean="0">
                <a:solidFill>
                  <a:srgbClr val="002060"/>
                </a:solidFill>
                <a:latin typeface="Arial" panose="020B0604020202020204" pitchFamily="34" charset="0"/>
                <a:cs typeface="Arial" panose="020B0604020202020204" pitchFamily="34" charset="0"/>
              </a:rPr>
              <a:t>.</a:t>
            </a:r>
          </a:p>
          <a:p>
            <a:pPr algn="just"/>
            <a:endParaRPr lang="pt-BR" i="1" dirty="0" smtClean="0">
              <a:solidFill>
                <a:srgbClr val="002060"/>
              </a:solidFill>
              <a:latin typeface="Arial" panose="020B0604020202020204" pitchFamily="34" charset="0"/>
              <a:cs typeface="Arial" panose="020B0604020202020204" pitchFamily="34" charset="0"/>
            </a:endParaRPr>
          </a:p>
          <a:p>
            <a:pPr algn="just"/>
            <a:endParaRPr lang="pt-BR" i="1" dirty="0" smtClean="0">
              <a:solidFill>
                <a:srgbClr val="002060"/>
              </a:solidFill>
              <a:latin typeface="Arial" panose="020B0604020202020204" pitchFamily="34" charset="0"/>
              <a:cs typeface="Arial" panose="020B0604020202020204" pitchFamily="34" charset="0"/>
            </a:endParaRPr>
          </a:p>
          <a:p>
            <a:pPr algn="just"/>
            <a:endParaRPr lang="pt-BR" dirty="0">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39145"/>
            <a:ext cx="4409843" cy="556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79758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94892" y="606370"/>
            <a:ext cx="8496944" cy="5539978"/>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pt-BR" sz="4400" dirty="0" smtClean="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Por que precisamos de cidades inteligentes </a:t>
            </a:r>
            <a:r>
              <a:rPr lang="pt-BR" sz="44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 como </a:t>
            </a:r>
            <a:r>
              <a:rPr lang="pt-BR" sz="4400" dirty="0" smtClean="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criá-</a:t>
            </a:r>
            <a:r>
              <a:rPr lang="pt-BR" sz="4400" dirty="0" err="1" smtClean="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las</a:t>
            </a:r>
            <a:r>
              <a:rPr lang="pt-BR" sz="4400" dirty="0" smtClean="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pt-BR" sz="44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pt-BR" sz="1400" b="1" dirty="0">
                <a:solidFill>
                  <a:srgbClr val="333333"/>
                </a:solidFill>
                <a:latin typeface="Arial" panose="020B0604020202020204" pitchFamily="34" charset="0"/>
                <a:cs typeface="Arial" panose="020B0604020202020204" pitchFamily="34" charset="0"/>
              </a:rPr>
              <a:t>Investir em novas tecnologias pode ser a solução para alcançar o desenvolvimento sustentável e suprir uma crescente demanda </a:t>
            </a:r>
            <a:r>
              <a:rPr lang="pt-BR" sz="1400" b="1" dirty="0" smtClean="0">
                <a:solidFill>
                  <a:srgbClr val="333333"/>
                </a:solidFill>
                <a:latin typeface="Arial" panose="020B0604020202020204" pitchFamily="34" charset="0"/>
                <a:cs typeface="Arial" panose="020B0604020202020204" pitchFamily="34" charset="0"/>
              </a:rPr>
              <a:t>energética. (Revista Exame Out/17)</a:t>
            </a:r>
          </a:p>
          <a:p>
            <a:endParaRPr lang="pt-BR" sz="1400" dirty="0" smtClean="0">
              <a:latin typeface="Arial" panose="020B0604020202020204" pitchFamily="34" charset="0"/>
              <a:cs typeface="Arial" panose="020B0604020202020204" pitchFamily="34" charset="0"/>
            </a:endParaRPr>
          </a:p>
          <a:p>
            <a:pPr algn="just"/>
            <a:r>
              <a:rPr lang="pt-BR" sz="1600" dirty="0" smtClean="0">
                <a:solidFill>
                  <a:srgbClr val="FF0000"/>
                </a:solidFill>
                <a:latin typeface="Roboto"/>
              </a:rPr>
              <a:t>Estimativa </a:t>
            </a:r>
            <a:r>
              <a:rPr lang="pt-BR" sz="1600" dirty="0">
                <a:solidFill>
                  <a:srgbClr val="FF0000"/>
                </a:solidFill>
                <a:latin typeface="Roboto"/>
              </a:rPr>
              <a:t>da Organização das Nações Unidas (ONU) aponta que a população mundial estará próxima dos 10 bilhões em 2050. </a:t>
            </a:r>
            <a:r>
              <a:rPr lang="pt-BR" sz="1600" dirty="0">
                <a:latin typeface="Roboto"/>
              </a:rPr>
              <a:t>Além disso, dois terços das pessoas viverão em áreas urbanas. Isso significa que </a:t>
            </a:r>
            <a:r>
              <a:rPr lang="pt-BR" sz="1600" dirty="0">
                <a:solidFill>
                  <a:srgbClr val="FF0000"/>
                </a:solidFill>
                <a:latin typeface="Roboto"/>
              </a:rPr>
              <a:t>as cidades enfrentarão um enorme desafio para garantir o fornecimento de energia a todos os habitantes</a:t>
            </a:r>
            <a:r>
              <a:rPr lang="pt-BR" sz="1600" dirty="0" smtClean="0">
                <a:latin typeface="Roboto"/>
              </a:rPr>
              <a:t>.</a:t>
            </a:r>
          </a:p>
          <a:p>
            <a:pPr algn="just"/>
            <a:r>
              <a:rPr lang="pt-BR" sz="1600" dirty="0">
                <a:latin typeface="Roboto"/>
              </a:rPr>
              <a:t>Assim como o crescimento populacional, a demanda energética das cidades deve aumentar. “</a:t>
            </a:r>
            <a:r>
              <a:rPr lang="pt-BR" sz="1600" dirty="0">
                <a:solidFill>
                  <a:srgbClr val="FF0000"/>
                </a:solidFill>
                <a:latin typeface="Roboto"/>
              </a:rPr>
              <a:t>As residências estarão conectadas à internet, o que exige energia elétrica. </a:t>
            </a:r>
            <a:r>
              <a:rPr lang="pt-BR" sz="1600" dirty="0">
                <a:latin typeface="Roboto"/>
              </a:rPr>
              <a:t>O fenômeno da internet das coisas será cada vez mais forte e, </a:t>
            </a:r>
            <a:r>
              <a:rPr lang="pt-BR" sz="1600" dirty="0">
                <a:solidFill>
                  <a:srgbClr val="FF0000"/>
                </a:solidFill>
                <a:latin typeface="Roboto"/>
              </a:rPr>
              <a:t>à medida que a sociedade usa novos bens e serviços, a demanda por energia sobe</a:t>
            </a:r>
            <a:r>
              <a:rPr lang="pt-BR" sz="1600" dirty="0">
                <a:latin typeface="Roboto"/>
              </a:rPr>
              <a:t>”, diz </a:t>
            </a:r>
            <a:r>
              <a:rPr lang="pt-BR" sz="1600" dirty="0" err="1" smtClean="0">
                <a:latin typeface="Roboto"/>
              </a:rPr>
              <a:t>Niva</a:t>
            </a:r>
            <a:r>
              <a:rPr lang="pt-BR" sz="1600" dirty="0" smtClean="0">
                <a:latin typeface="Roboto"/>
              </a:rPr>
              <a:t> </a:t>
            </a:r>
            <a:r>
              <a:rPr lang="pt-BR" sz="1600" dirty="0" err="1" smtClean="0">
                <a:latin typeface="Roboto"/>
              </a:rPr>
              <a:t>lde</a:t>
            </a:r>
            <a:r>
              <a:rPr lang="pt-BR" sz="1600" dirty="0" smtClean="0">
                <a:latin typeface="Roboto"/>
              </a:rPr>
              <a:t> </a:t>
            </a:r>
            <a:r>
              <a:rPr lang="pt-BR" sz="1600" dirty="0">
                <a:latin typeface="Roboto"/>
              </a:rPr>
              <a:t>Castro, professor e coordenador do Grupo de Estudos do Setor Elétrico, da Universidade Federal do Rio de Janeiro (UFRJ</a:t>
            </a:r>
            <a:r>
              <a:rPr lang="pt-BR" sz="1600" dirty="0" smtClean="0">
                <a:latin typeface="Roboto"/>
              </a:rPr>
              <a:t>).</a:t>
            </a:r>
          </a:p>
          <a:p>
            <a:pPr algn="just"/>
            <a:r>
              <a:rPr lang="pt-BR" sz="1600" dirty="0">
                <a:solidFill>
                  <a:srgbClr val="FF0000"/>
                </a:solidFill>
                <a:latin typeface="Roboto"/>
              </a:rPr>
              <a:t>Mas como as cidades podem comportar o uso crescente da tecnologia?</a:t>
            </a:r>
            <a:r>
              <a:rPr lang="pt-BR" sz="1600" dirty="0">
                <a:latin typeface="Roboto"/>
              </a:rPr>
              <a:t> Uma solução é a </a:t>
            </a:r>
            <a:r>
              <a:rPr lang="pt-BR" sz="1600" dirty="0">
                <a:solidFill>
                  <a:srgbClr val="FF0000"/>
                </a:solidFill>
                <a:latin typeface="Roboto"/>
              </a:rPr>
              <a:t>criação de cidades inteligentes</a:t>
            </a:r>
            <a:r>
              <a:rPr lang="pt-BR" sz="1600" dirty="0">
                <a:latin typeface="Roboto"/>
              </a:rPr>
              <a:t>. </a:t>
            </a:r>
            <a:r>
              <a:rPr lang="pt-BR" sz="1600" dirty="0">
                <a:solidFill>
                  <a:srgbClr val="FF0000"/>
                </a:solidFill>
                <a:latin typeface="Roboto"/>
              </a:rPr>
              <a:t>Uma infraestrutura totalmente digitalizada e eletrificada é a chave para o desenvolvimento eficiente e sustentável</a:t>
            </a:r>
            <a:r>
              <a:rPr lang="pt-BR" sz="1600" dirty="0">
                <a:latin typeface="Roboto"/>
              </a:rPr>
              <a:t>. Veja, a seguir, algumas formas de transformar as áreas urbanas em lugares melhores para se viver.</a:t>
            </a:r>
            <a:endParaRPr lang="pt-BR" sz="1600" b="0" i="0" u="none" strike="noStrike"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62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abrilexame.files.wordpress.com/2017/08/1200_credito_drafter123_gettyimages-475384447.jpg?quality=70&amp;strip=info&amp;w=1000&amp;h=666&amp;cro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7848872" cy="522734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95536" y="5939355"/>
            <a:ext cx="8635697" cy="276999"/>
          </a:xfrm>
          <a:prstGeom prst="rect">
            <a:avLst/>
          </a:prstGeom>
          <a:noFill/>
        </p:spPr>
        <p:txBody>
          <a:bodyPr wrap="none" rtlCol="0">
            <a:spAutoFit/>
          </a:bodyPr>
          <a:lstStyle/>
          <a:p>
            <a:r>
              <a:rPr lang="pt-BR" sz="1200" dirty="0">
                <a:latin typeface="Arial" panose="020B0604020202020204" pitchFamily="34" charset="0"/>
                <a:cs typeface="Arial" panose="020B0604020202020204" pitchFamily="34" charset="0"/>
              </a:rPr>
              <a:t>Áreas urbanas: infraestrutura totalmente digitalizada e eletrificada é a chave para o desenvolvimento eficiente e sustentável </a:t>
            </a:r>
          </a:p>
        </p:txBody>
      </p:sp>
    </p:spTree>
    <p:extLst>
      <p:ext uri="{BB962C8B-B14F-4D97-AF65-F5344CB8AC3E}">
        <p14:creationId xmlns:p14="http://schemas.microsoft.com/office/powerpoint/2010/main" val="22429076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112318" y="410369"/>
            <a:ext cx="6552728" cy="1600438"/>
          </a:xfrm>
          <a:prstGeom prst="rect">
            <a:avLst/>
          </a:prstGeom>
        </p:spPr>
        <p:txBody>
          <a:bodyPr wrap="square">
            <a:spAutoFit/>
          </a:bodyPr>
          <a:lstStyle/>
          <a:p>
            <a:r>
              <a:rPr lang="pt-BR" b="1" dirty="0" smtClean="0">
                <a:latin typeface="Roboto"/>
              </a:rPr>
              <a:t>Controle </a:t>
            </a:r>
            <a:r>
              <a:rPr lang="pt-BR" b="1" dirty="0">
                <a:latin typeface="Roboto"/>
              </a:rPr>
              <a:t>energético </a:t>
            </a:r>
            <a:r>
              <a:rPr lang="pt-BR" b="1" dirty="0" smtClean="0">
                <a:latin typeface="Roboto"/>
              </a:rPr>
              <a:t>eficiente</a:t>
            </a:r>
            <a:endParaRPr lang="pt-BR" b="1" dirty="0">
              <a:latin typeface="Roboto"/>
            </a:endParaRPr>
          </a:p>
          <a:p>
            <a:pPr algn="just"/>
            <a:r>
              <a:rPr lang="pt-BR" sz="1600" dirty="0">
                <a:latin typeface="Arial" panose="020B0604020202020204" pitchFamily="34" charset="0"/>
                <a:cs typeface="Arial" panose="020B0604020202020204" pitchFamily="34" charset="0"/>
              </a:rPr>
              <a:t>“Até 2050, as casas terão equipamentos conectados à internet que vão gerar muitos dados. E é preciso ter uma rede inteligente na cidade onde essas informações possam trafegar”, diz Rafael Lazzaretti, diretor de estratégia e inovação da Companhia Paulista de Força e Luz (CPFL</a:t>
            </a:r>
            <a:r>
              <a:rPr lang="pt-BR" sz="1600" dirty="0" smtClean="0">
                <a:latin typeface="Arial" panose="020B0604020202020204" pitchFamily="34" charset="0"/>
                <a:cs typeface="Arial" panose="020B0604020202020204" pitchFamily="34" charset="0"/>
              </a:rPr>
              <a:t>).</a:t>
            </a:r>
            <a:endParaRPr lang="pt-BR" sz="1600" dirty="0">
              <a:latin typeface="Arial" panose="020B0604020202020204" pitchFamily="34" charset="0"/>
              <a:cs typeface="Arial" panose="020B0604020202020204" pitchFamily="34" charset="0"/>
            </a:endParaRPr>
          </a:p>
        </p:txBody>
      </p:sp>
      <p:pic>
        <p:nvPicPr>
          <p:cNvPr id="23554" name="Picture 2" descr="https://abrilexame.files.wordpress.com/2017/08/1_icones_gettyimages-475384447.jpg?quality=70&amp;strip=info&amp;w=150&amp;strip=in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324" y="410369"/>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683568" y="2018417"/>
            <a:ext cx="7981478" cy="4524315"/>
          </a:xfrm>
          <a:prstGeom prst="rect">
            <a:avLst/>
          </a:prstGeom>
          <a:noFill/>
        </p:spPr>
        <p:txBody>
          <a:bodyPr wrap="square" rtlCol="0">
            <a:spAutoFit/>
          </a:bodyPr>
          <a:lstStyle/>
          <a:p>
            <a:pPr algn="just"/>
            <a:r>
              <a:rPr lang="pt-BR" sz="1600" dirty="0">
                <a:solidFill>
                  <a:srgbClr val="FF0000"/>
                </a:solidFill>
                <a:latin typeface="Arial" panose="020B0604020202020204" pitchFamily="34" charset="0"/>
                <a:cs typeface="Arial" panose="020B0604020202020204" pitchFamily="34" charset="0"/>
              </a:rPr>
              <a:t>Por meio de medidores inteligentes, o consumidor poderá acessar a rede para avaliar o consumo em tempo real e identificar problemas na distribuição, e redesenhar as linhas automaticamente</a:t>
            </a:r>
            <a:r>
              <a:rPr lang="pt-BR" sz="1600" dirty="0">
                <a:latin typeface="Arial" panose="020B0604020202020204" pitchFamily="34" charset="0"/>
                <a:cs typeface="Arial" panose="020B0604020202020204" pitchFamily="34" charset="0"/>
              </a:rPr>
              <a:t>. “Se um carro colidir com um poste, por exemplo, um bairro inteiro não terá que ficar sem luz. Será possível restringir o problema apenas à rua, até que ele seja resolvido”, explica Lazzaretti</a:t>
            </a:r>
            <a:r>
              <a:rPr lang="pt-BR" sz="1600" dirty="0" smtClean="0">
                <a:latin typeface="Arial" panose="020B0604020202020204" pitchFamily="34" charset="0"/>
                <a:cs typeface="Arial" panose="020B0604020202020204" pitchFamily="34" charset="0"/>
              </a:rPr>
              <a:t>.</a:t>
            </a:r>
          </a:p>
          <a:p>
            <a:pPr algn="just"/>
            <a:r>
              <a:rPr lang="pt-BR" sz="1600" dirty="0">
                <a:latin typeface="Arial" panose="020B0604020202020204" pitchFamily="34" charset="0"/>
                <a:cs typeface="Arial" panose="020B0604020202020204" pitchFamily="34" charset="0"/>
              </a:rPr>
              <a:t>As possibilidades de uma rede inteligente são muitas e, inclusive, podem ajudar a promover o consumo racional de energia. </a:t>
            </a:r>
            <a:r>
              <a:rPr lang="pt-BR" sz="1600" dirty="0">
                <a:solidFill>
                  <a:srgbClr val="FF0000"/>
                </a:solidFill>
                <a:latin typeface="Arial" panose="020B0604020202020204" pitchFamily="34" charset="0"/>
                <a:cs typeface="Arial" panose="020B0604020202020204" pitchFamily="34" charset="0"/>
              </a:rPr>
              <a:t>Como a demanda por energia é mais baixa em determinados horários – principalmente durante a madrugada –, a eletricidade é vendida mais barata nesses períodos para empresas. Mas o benefício pode ser expandido aos consumidores no futuro. Com isso, uma máquina de lavar roupas inteligente, por exemplo, pode se programar para funcionar apenas nesse horário, o que resultaria em uma redução na conta de luz.</a:t>
            </a:r>
          </a:p>
          <a:p>
            <a:pPr algn="just"/>
            <a:r>
              <a:rPr lang="pt-BR" sz="1600" dirty="0">
                <a:latin typeface="Arial" panose="020B0604020202020204" pitchFamily="34" charset="0"/>
                <a:cs typeface="Arial" panose="020B0604020202020204" pitchFamily="34" charset="0"/>
              </a:rPr>
              <a:t>Veja outro exemplo: “</a:t>
            </a:r>
            <a:r>
              <a:rPr lang="pt-BR" sz="1600" dirty="0">
                <a:solidFill>
                  <a:srgbClr val="FF0000"/>
                </a:solidFill>
                <a:latin typeface="Arial" panose="020B0604020202020204" pitchFamily="34" charset="0"/>
                <a:cs typeface="Arial" panose="020B0604020202020204" pitchFamily="34" charset="0"/>
              </a:rPr>
              <a:t>Se eu saio de casa e não apago a luz, ela permanece acesa. Mas um sensor na sala pode identificar a ausência de alguém e desligar a luz”, </a:t>
            </a:r>
            <a:r>
              <a:rPr lang="pt-BR" sz="1600" dirty="0">
                <a:latin typeface="Arial" panose="020B0604020202020204" pitchFamily="34" charset="0"/>
                <a:cs typeface="Arial" panose="020B0604020202020204" pitchFamily="34" charset="0"/>
              </a:rPr>
              <a:t>diz Castro, da UFRJ.  Para Lazzaretti, todo esse controle energético pode ajudar a distribuir melhor a demanda por energia não apenas dentro das casas, mas em toda a cidade.</a:t>
            </a:r>
          </a:p>
          <a:p>
            <a:pPr algn="just"/>
            <a:endParaRPr lang="pt-B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6708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abrilexame.files.wordpress.com/2017/08/2_icones_gettyimages-475384447.jpg?quality=70&amp;strip=info&amp;w=150&amp;strip=in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979712" y="404664"/>
            <a:ext cx="6624736" cy="1477328"/>
          </a:xfrm>
          <a:prstGeom prst="rect">
            <a:avLst/>
          </a:prstGeom>
        </p:spPr>
        <p:txBody>
          <a:bodyPr wrap="square">
            <a:spAutoFit/>
          </a:bodyPr>
          <a:lstStyle/>
          <a:p>
            <a:r>
              <a:rPr lang="pt-BR" b="1" dirty="0">
                <a:latin typeface="Arial" panose="020B0604020202020204" pitchFamily="34" charset="0"/>
                <a:cs typeface="Arial" panose="020B0604020202020204" pitchFamily="34" charset="0"/>
              </a:rPr>
              <a:t>Mobilidade flexível e elétrica</a:t>
            </a:r>
          </a:p>
          <a:p>
            <a:r>
              <a:rPr lang="pt-BR" dirty="0">
                <a:latin typeface="Arial" panose="020B0604020202020204" pitchFamily="34" charset="0"/>
                <a:cs typeface="Arial" panose="020B0604020202020204" pitchFamily="34" charset="0"/>
              </a:rPr>
              <a:t>Além da gestão do consumo, a rede pode melhorar o cotidiano urbano. </a:t>
            </a:r>
            <a:r>
              <a:rPr lang="pt-BR" dirty="0">
                <a:solidFill>
                  <a:srgbClr val="FF0000"/>
                </a:solidFill>
                <a:latin typeface="Arial" panose="020B0604020202020204" pitchFamily="34" charset="0"/>
                <a:cs typeface="Arial" panose="020B0604020202020204" pitchFamily="34" charset="0"/>
              </a:rPr>
              <a:t>Semáforos inteligentes com sensores de trânsito, por exemplo, podem alterar o intervalo de tempo entre as luzes de acordo com a quantidade de carros nas ruas.</a:t>
            </a:r>
          </a:p>
        </p:txBody>
      </p:sp>
      <p:sp>
        <p:nvSpPr>
          <p:cNvPr id="3" name="CaixaDeTexto 2"/>
          <p:cNvSpPr txBox="1"/>
          <p:nvPr/>
        </p:nvSpPr>
        <p:spPr>
          <a:xfrm>
            <a:off x="827584" y="1961640"/>
            <a:ext cx="7776864" cy="3416320"/>
          </a:xfrm>
          <a:prstGeom prst="rect">
            <a:avLst/>
          </a:prstGeom>
          <a:noFill/>
        </p:spPr>
        <p:txBody>
          <a:bodyPr wrap="square" rtlCol="0">
            <a:spAutoFit/>
          </a:bodyPr>
          <a:lstStyle/>
          <a:p>
            <a:pPr algn="just"/>
            <a:r>
              <a:rPr lang="pt-BR" dirty="0">
                <a:latin typeface="Roboto"/>
              </a:rPr>
              <a:t>Há também a possibilidade de se reduzir a dependência de combustíveis fósseis. </a:t>
            </a:r>
            <a:r>
              <a:rPr lang="pt-BR" dirty="0">
                <a:solidFill>
                  <a:srgbClr val="FF0000"/>
                </a:solidFill>
                <a:latin typeface="Roboto"/>
              </a:rPr>
              <a:t>“A rede mais moderna e inteligente vai criar espaço para o uso de veículos elétricos, pois surgirão baterias e pontos de recarga espalhados pelas cidades”, </a:t>
            </a:r>
            <a:r>
              <a:rPr lang="pt-BR" dirty="0">
                <a:latin typeface="Roboto"/>
              </a:rPr>
              <a:t>diz Lazzaretti, que aponta para uma tendência mundial. “Grandes centros urbanos, como Londres e Paris, têm incentivado a adoção do carro elétrico. Em Xangai, a compra de carro a combustão está sendo restringida.”</a:t>
            </a:r>
          </a:p>
          <a:p>
            <a:pPr algn="just"/>
            <a:r>
              <a:rPr lang="pt-BR" dirty="0">
                <a:latin typeface="Roboto"/>
              </a:rPr>
              <a:t>Para Castro, da UFRJ, a eficiência é o motivo da substituição dos motores a combustão pelos elétricos. “</a:t>
            </a:r>
            <a:r>
              <a:rPr lang="pt-BR" dirty="0">
                <a:solidFill>
                  <a:srgbClr val="FF0000"/>
                </a:solidFill>
                <a:latin typeface="Roboto"/>
              </a:rPr>
              <a:t>Um carro ou ônibus elétrico consome menos energia e, além de tudo, ainda está conectado à rede inteligente, o que permite rastrear sua posição. Com isso, é possível reduzir o número de acidentes, por exemplo.”</a:t>
            </a:r>
            <a:endParaRPr lang="pt-BR" b="0" i="0" u="none" strike="noStrike" dirty="0">
              <a:solidFill>
                <a:srgbClr val="FF0000"/>
              </a:solidFill>
              <a:effectLst/>
              <a:latin typeface="Roboto"/>
            </a:endParaRPr>
          </a:p>
        </p:txBody>
      </p:sp>
    </p:spTree>
    <p:extLst>
      <p:ext uri="{BB962C8B-B14F-4D97-AF65-F5344CB8AC3E}">
        <p14:creationId xmlns:p14="http://schemas.microsoft.com/office/powerpoint/2010/main" val="5262018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234370136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691680" y="2132856"/>
            <a:ext cx="6564463" cy="360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7182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abrilexame.files.wordpress.com/2017/08/3_icones_gettyimages-475384447.jpg?quality=70&amp;strip=info&amp;w=150&amp;strip=in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48680"/>
            <a:ext cx="1656184"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2267744" y="548680"/>
            <a:ext cx="6120680" cy="1754326"/>
          </a:xfrm>
          <a:prstGeom prst="rect">
            <a:avLst/>
          </a:prstGeom>
        </p:spPr>
        <p:txBody>
          <a:bodyPr wrap="square">
            <a:spAutoFit/>
          </a:bodyPr>
          <a:lstStyle/>
          <a:p>
            <a:r>
              <a:rPr lang="pt-BR" b="1" dirty="0">
                <a:latin typeface="Arial" panose="020B0604020202020204" pitchFamily="34" charset="0"/>
                <a:cs typeface="Arial" panose="020B0604020202020204" pitchFamily="34" charset="0"/>
              </a:rPr>
              <a:t>Fornecimento </a:t>
            </a:r>
            <a:r>
              <a:rPr lang="pt-BR" b="1" dirty="0" smtClean="0">
                <a:latin typeface="Arial" panose="020B0604020202020204" pitchFamily="34" charset="0"/>
                <a:cs typeface="Arial" panose="020B0604020202020204" pitchFamily="34" charset="0"/>
              </a:rPr>
              <a:t>seguro</a:t>
            </a:r>
            <a:endParaRPr lang="pt-BR" b="1" dirty="0">
              <a:latin typeface="Arial" panose="020B0604020202020204" pitchFamily="34" charset="0"/>
              <a:cs typeface="Arial" panose="020B0604020202020204" pitchFamily="34" charset="0"/>
            </a:endParaRPr>
          </a:p>
          <a:p>
            <a:pPr algn="just"/>
            <a:r>
              <a:rPr lang="pt-BR" dirty="0">
                <a:solidFill>
                  <a:srgbClr val="FF0000"/>
                </a:solidFill>
                <a:latin typeface="Arial" panose="020B0604020202020204" pitchFamily="34" charset="0"/>
                <a:cs typeface="Arial" panose="020B0604020202020204" pitchFamily="34" charset="0"/>
              </a:rPr>
              <a:t>Energia produzida distante de grandes centros urbanos exige um longo processo de transmissão, o que gera um enorme desperdício de eletricidade</a:t>
            </a:r>
            <a:r>
              <a:rPr lang="pt-BR" dirty="0">
                <a:latin typeface="Arial" panose="020B0604020202020204" pitchFamily="34" charset="0"/>
                <a:cs typeface="Arial" panose="020B0604020202020204" pitchFamily="34" charset="0"/>
              </a:rPr>
              <a:t>. Esse cenário, ainda presente no Brasil – com a geração feita em hidrelétricas e termelétricas –, já começou a mudar. </a:t>
            </a:r>
            <a:endParaRPr lang="pt-BR" b="0" i="0" u="none" strike="noStrike" dirty="0">
              <a:effectLst/>
              <a:latin typeface="Arial" panose="020B0604020202020204" pitchFamily="34" charset="0"/>
              <a:cs typeface="Arial" panose="020B0604020202020204" pitchFamily="34" charset="0"/>
            </a:endParaRPr>
          </a:p>
        </p:txBody>
      </p:sp>
      <p:sp>
        <p:nvSpPr>
          <p:cNvPr id="6" name="CaixaDeTexto 5"/>
          <p:cNvSpPr txBox="1"/>
          <p:nvPr/>
        </p:nvSpPr>
        <p:spPr>
          <a:xfrm>
            <a:off x="611561" y="2204864"/>
            <a:ext cx="8064895" cy="3416320"/>
          </a:xfrm>
          <a:prstGeom prst="rect">
            <a:avLst/>
          </a:prstGeom>
          <a:noFill/>
        </p:spPr>
        <p:txBody>
          <a:bodyPr wrap="square" rtlCol="0">
            <a:spAutoFit/>
          </a:bodyPr>
          <a:lstStyle/>
          <a:p>
            <a:pPr algn="just"/>
            <a:r>
              <a:rPr lang="pt-BR" dirty="0" smtClean="0">
                <a:solidFill>
                  <a:srgbClr val="FF0000"/>
                </a:solidFill>
                <a:latin typeface="Arial" panose="020B0604020202020204" pitchFamily="34" charset="0"/>
                <a:cs typeface="Arial" panose="020B0604020202020204" pitchFamily="34" charset="0"/>
              </a:rPr>
              <a:t>Nos últimos dez anos</a:t>
            </a:r>
            <a:r>
              <a:rPr lang="pt-BR" dirty="0">
                <a:solidFill>
                  <a:srgbClr val="FF0000"/>
                </a:solidFill>
                <a:latin typeface="Arial" panose="020B0604020202020204" pitchFamily="34" charset="0"/>
                <a:cs typeface="Arial" panose="020B0604020202020204" pitchFamily="34" charset="0"/>
              </a:rPr>
              <a:t>, acompanhamos a expansão da energia eólica, do gás natural, da biomassa e da energia solar; e há, hoje, uma tendência de descentralização</a:t>
            </a:r>
            <a:r>
              <a:rPr lang="pt-BR" dirty="0">
                <a:latin typeface="Arial" panose="020B0604020202020204" pitchFamily="34" charset="0"/>
                <a:cs typeface="Arial" panose="020B0604020202020204" pitchFamily="34" charset="0"/>
              </a:rPr>
              <a:t>. No futuro, a geração vai ser mais diversificada, complexa e distribuída”, diz Lazzaretti.</a:t>
            </a:r>
          </a:p>
          <a:p>
            <a:pPr algn="just"/>
            <a:r>
              <a:rPr lang="pt-BR" dirty="0">
                <a:solidFill>
                  <a:srgbClr val="FF0000"/>
                </a:solidFill>
                <a:latin typeface="Arial" panose="020B0604020202020204" pitchFamily="34" charset="0"/>
                <a:cs typeface="Arial" panose="020B0604020202020204" pitchFamily="34" charset="0"/>
              </a:rPr>
              <a:t>Com o tempo, equipamentos como painéis solares serão cada vez mais baratos e presentes nas cidades. Com isso, os consumidores se tornarão produtores e, nos momentos do dia em que as placas gerarem mais energia do que o necessário, </a:t>
            </a:r>
            <a:r>
              <a:rPr lang="pt-BR" dirty="0">
                <a:latin typeface="Arial" panose="020B0604020202020204" pitchFamily="34" charset="0"/>
                <a:cs typeface="Arial" panose="020B0604020202020204" pitchFamily="34" charset="0"/>
              </a:rPr>
              <a:t>será possível devolver essa eletricidade para a cidade. “O consumidor se torna produtor. Não falta energia para a cidade e evita-se o investimento público na construção de hidrelétricas e cabos de transmissão. Todos saem ganhando.”</a:t>
            </a:r>
          </a:p>
          <a:p>
            <a:endParaRPr lang="pt-BR" dirty="0"/>
          </a:p>
        </p:txBody>
      </p:sp>
    </p:spTree>
    <p:extLst>
      <p:ext uri="{BB962C8B-B14F-4D97-AF65-F5344CB8AC3E}">
        <p14:creationId xmlns:p14="http://schemas.microsoft.com/office/powerpoint/2010/main" val="31435725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58498285"/>
              </p:ext>
            </p:extLst>
          </p:nvPr>
        </p:nvGraphicFramePr>
        <p:xfrm>
          <a:off x="1547664" y="274638"/>
          <a:ext cx="7139136"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E:\2017-07-27-PHOTO-000000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32656"/>
            <a:ext cx="1080120" cy="10185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1313268" y="2780928"/>
            <a:ext cx="7144532" cy="195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370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TotalTime>
  <Words>4832</Words>
  <Application>Microsoft Office PowerPoint</Application>
  <PresentationFormat>Apresentação na tela (4:3)</PresentationFormat>
  <Paragraphs>348</Paragraphs>
  <Slides>80</Slides>
  <Notes>1</Notes>
  <HiddenSlides>0</HiddenSlides>
  <MMClips>0</MMClips>
  <ScaleCrop>false</ScaleCrop>
  <HeadingPairs>
    <vt:vector size="4" baseType="variant">
      <vt:variant>
        <vt:lpstr>Tema</vt:lpstr>
      </vt:variant>
      <vt:variant>
        <vt:i4>1</vt:i4>
      </vt:variant>
      <vt:variant>
        <vt:lpstr>Títulos de slides</vt:lpstr>
      </vt:variant>
      <vt:variant>
        <vt:i4>80</vt:i4>
      </vt:variant>
    </vt:vector>
  </HeadingPairs>
  <TitlesOfParts>
    <vt:vector size="81"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luiz</dc:creator>
  <cp:lastModifiedBy>luiz</cp:lastModifiedBy>
  <cp:revision>52</cp:revision>
  <dcterms:created xsi:type="dcterms:W3CDTF">2017-10-31T21:21:43Z</dcterms:created>
  <dcterms:modified xsi:type="dcterms:W3CDTF">2017-11-02T22:20:34Z</dcterms:modified>
</cp:coreProperties>
</file>